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Confidential｜ステークホルダー一覧・関与度マップ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STAKEHOLDER REGISTER &amp; MAP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ステークホルダー一覧・関与度マップ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ステークホルダー：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ステークホルダー一覧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ステークホルダー一覧（前半：立場と評価）・① ステークホルダー一覧（後半：期待・懸念・方針）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関与度マップ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関与度マップ・運用ルール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ステークホルダー一覧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人ではなく役職で管理する ／ 接点の担当は必ず個人名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ステークホルダー一覧（前半：立場と評価）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影響度＝反対したら止まるか ／ 関心度＝自分から状況を聞いてくるか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3108960"/>
                <a:gridCol w="5120640"/>
                <a:gridCol w="1005840"/>
                <a:gridCol w="10972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組織／役職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このプロジェクトでの立場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影響度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関心度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ステークホルダー一覧（後半：期待・懸念・方針）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「懸念していること」が空欄の人は、まだきちんと話せていない人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2377440"/>
                <a:gridCol w="2560320"/>
                <a:gridCol w="3291840"/>
                <a:gridCol w="2194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期待していること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懸念していること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関与の方針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接点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S-01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S-02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S-03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S-04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S-05</a:t>
                      </a: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記入ガイド：本人の言葉をそのまま書く。要約すると後で意味が変わる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関与度マップ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影響度（縦）× 関心度（横）で配置し、巻き込み方の濃淡を決める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関与度マップ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右上は5〜7名まで。超えたら影響度の判定をやり直す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41782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4960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満足させておく（影響度 大 × 関心度 低）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496062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（該当者）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→ 結果を定期報告、判断時のみ相談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195060" y="1554480"/>
            <a:ext cx="541782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23660" y="1719072"/>
            <a:ext cx="4960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密に巻き込む（影響度 大 × 関心度 高）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423660" y="2194560"/>
            <a:ext cx="496062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（該当者・5〜7名まで）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→ 意思決定の場に入ってもらう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8640" y="3954780"/>
            <a:ext cx="541782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4119372"/>
            <a:ext cx="4960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様子を見る（影響度 小 × 関心度 低）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4594860"/>
            <a:ext cx="496062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（該当者）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→ 連絡は最小限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195060" y="3954780"/>
            <a:ext cx="5417820" cy="2171700"/>
          </a:xfrm>
          <a:prstGeom prst="roundRect">
            <a:avLst>
              <a:gd name="adj" fmla="val 4211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23660" y="4119372"/>
            <a:ext cx="4960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情報を届ける（影響度 小 × 関心度 高）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423660" y="4594860"/>
            <a:ext cx="4960620" cy="139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（該当者）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→ 意見を聞き、結果を必ず返す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表を埋めることではなく、埋めるために話すことが目的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74066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要件定義の着手前に作る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遅くともキックオフの2週間前。誰を呼ぶかがこの表で決まる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フェーズの切れ目と異動時に見直す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最低でも3か月に1回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懸念が空欄の人は判定を「暫定」に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埋まるまで話を聞きに行く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位置を変えたら方針も見直す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位置が変われば扱い方も変わる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右上は5〜7名まで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超えたら影響度の判定をやり直す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マップは印刷して貼る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ファイルの中にあると見られない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YYYY_分野_名称_ステークホルダー一覧・関与度マップ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会議体一覧／キックオフ資料／体制図・RACI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2026-09-26T21:41:38Z</dcterms:created>
  <dcterms:modified xsi:type="dcterms:W3CDTF">2026-09-26T21:41:38Z</dcterms:modified>
</cp:coreProperties>
</file>