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ASSUMPTIONS &amp; CONSTRAINTS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在庫一元化プロジェクト（UNITE）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前提・制約条件整理シート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対象：直営68店舗とECの在庫一元化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期間：11か月 ／ 総額2億3,200万円枠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見積り提出前に作成・月次で見直し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前提・制約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4つのブロック・① 前提条件・② 制約条件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スコープ外・未決事項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スコープ外・④ 未決事項（着手時点）・運用ルール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前提・制約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計画がどんな条件の上に立っているかを文書として残す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4つのブロック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似ているようで扱い方がまったく違う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743200"/>
                <a:gridCol w="3931920"/>
                <a:gridCol w="2560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一言でいうと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外れた／変わったときの動き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見直しの頻度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前提条件（A）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そうであるとして計画を立てたこと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計画を作り直す（影響を日数・金額で出す）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確認期限ごと＋月1回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制約条件（C）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こちらでは変えられない枠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計画のほうを合わせる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四半期に1回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スコープ外（O）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やらないと決めたこと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増やすなら同額ぶんを落とす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変更が承認されたとき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未決事項（U）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まだ決まっていないこと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期限までに決まらなければ計画が止まる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週1回（課題管理表へ移す）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前提条件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「外れた場合の影響」を日数と金額で書く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834640"/>
                <a:gridCol w="1828800"/>
                <a:gridCol w="2011680"/>
                <a:gridCol w="2011680"/>
                <a:gridCol w="1737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前提の内容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外れた場合の影響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確認期限・確認者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68店舗のPOSは2024年9月までに全店ver.7へ更新済みとなる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情報システム部の別計画の工程表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在庫連携の開発＋18人月／稼働＋2か月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2024/6/28・情報システム部長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確認済み（8月完了に前倒し）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物流拠点2か所の在庫データは1日1回のバッチ連携で足りる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現行業務の締め時刻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リアルタイム連携の追加で＋24人月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2024/5/31・物流部長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確認済み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ECの商品マスタは店舗側マスタにSKU単位で名寄せできる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サンプル500SKUの突合結果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マスタ統合の追加作業＋12人月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2024/7/26・MD部長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条件つき成立（1,240SKUは手作業）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店舗スタッフへの集合研修は行わず動画とマニュアルで足りる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過去のPOS更新時の実績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研修費＋1,800万円／稼働準備＋3週間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2024/10/25・店舗運営部長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見直し（重点20店舗のみ集合研修）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春物商戦の準備（2月）と受入テストは両立できる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店舗運営部へのヒアリング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受入テストの参加人数が半減し＋2週間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2024/11/29・店舗運営部長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外れた（受入テストを1月に前倒し）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ポイント：「外れた」になった前提は、その日のうちに課題管理表へ起票する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制約条件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すべて「変更不可」の表は検証されていない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3108960"/>
                <a:gridCol w="2377440"/>
                <a:gridCol w="2377440"/>
                <a:gridCol w="2560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制約の内容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出どころ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変更の可否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計画への影響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本番稼働は2025年3月1日より後にできない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経営会議の決定（春物商戦の開始前）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全体スケジュールの起点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総費用は2億3,200万円以内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取締役会の承認（2024年2月）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条件つきで可（再承認・決裁に2か月）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スコープ調整の判断基準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店舗の営業時間中はPOSを停止できない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業務上の制約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切替は日曜深夜のみ（月1回・最大4時間）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会員の個人情報は既存の会員基盤から外に出さない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社内規程（情報セキュリティ基準）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連携はID参照のみ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現行の物流委託先との契約が2025年9月まで継続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業務委託契約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物流拠点側の改修は最小限に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スコープ外・未決事項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「第2期でやる」と「やらない」を区別する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スコープ外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書いていないものは「やる」と解釈される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926080"/>
                <a:gridCol w="3200400"/>
                <a:gridCol w="237744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外した理由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いつやるか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合意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店舗間の在庫移動指示の自動化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効果が読めない。第1弾では手動運用を継続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第2期（2025年下期）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2024/6/14 経営会議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海外ECモール3サイトとの在庫連携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売上比率2.1%で優先度が低い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2024/6/14 経営会議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需要予測にもとづく自動発注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在庫データ一元化後でないと精度が出ない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第2期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2024/6/14 経営会議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会員向けアプリの改修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別プロジェクトで実施中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別案件で対応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2024/4/26 部門長会議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3年より前の在庫履歴の移行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参照実績が年12件と少ない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実施しない（旧システムを参照専用で1年残す）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2024/8/23 部門長会議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未決事項（着手時点）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着手から2週間以内にすべて課題管理表へ移す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4023360"/>
                <a:gridCol w="1645920"/>
                <a:gridCol w="1280160"/>
                <a:gridCol w="210312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決まらない場合の影響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移管先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U-01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名寄せできない1,240SKUを、手作業で直すか対象外にするか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MD部長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2024/8/30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マスタ統合に着手できない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 I-012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U-02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切替を全店一括で行うか、店舗を3群に分けるか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2024/9/27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切替計画が作れない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 I-018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U-03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EC側の欠品表示を在庫0で出すか取り寄せ表示にするか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2024/10/11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画面設計が確定しない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 I-021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ポイント：着手時点で未決が10件を超えているなら、まだ着手してはいけない状態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月次定例で「今月が確認期限の前提」を読み上げる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7406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作るのは見積り提出の前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見積りの根拠として添付する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前提には外れた場合の影響を書く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日数と金額で。書けない前提は重要でないか、影響が分かっていない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確認期限が来たら状態を更新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月次の定例で読み上げる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外れた前提はその日のうちに起票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スコープ外は合意した会議と日付を書く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口頭の合意は記録しない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キックオフ資料に要約を1ページ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関係者が同じ絵を見る機会はここしかない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2024_アパレル_UNITE_前提・制約条件整理シート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前提条件、制約条件、スコープ外、未決事項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プロジェクト憲章／キックオフ資料／課題管理表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2026-09-26T21:40:30Z</dcterms:created>
  <dcterms:modified xsi:type="dcterms:W3CDTF">2026-09-26T21:40:30Z</dcterms:modified>
</cp:coreProperties>
</file>