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Confidential｜前提・制約条件整理シート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ASSUMPTIONS &amp; CONSTRAINTS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前提・制約条件整理シート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4つのブロック・① 前提条件・② 制約条件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スコープ外・未決事項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スコープ外・④ 未決事項（着手時点）・運用ルール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前提・制約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計画がどんな条件の上に立っているかを文書として残す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4つのブロック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似ているようで扱い方がまったく違う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2743200"/>
                <a:gridCol w="393192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一言でいうと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外れた／変わったときの動き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見直しの頻度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前提条件（A）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そうであるとして計画を立てたこと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計画を作り直す（影響を日数・金額で出す）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確認期限ごと＋月1回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制約条件（C）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こちらでは変えられない枠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計画のほうを合わせる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四半期に1回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スコープ外（O）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やらないと決めたこと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増やすなら同額ぶんを落とす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変更が承認されたとき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未決事項（U）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まだ決まっていないこと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期限までに決まらなければ計画が止まる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週1回（課題管理表へ移す）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前提条件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「外れた場合の影響」を日数と金額で書く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834640"/>
                <a:gridCol w="1828800"/>
                <a:gridCol w="2011680"/>
                <a:gridCol w="2011680"/>
                <a:gridCol w="1737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前提の内容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外れた場合の影響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確認期限・確認者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A-01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A-02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A-03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A-04</a:t>
                      </a: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9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記入ガイド：「外れた」になった前提は、その日のうちに課題管理表へ起票する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制約条件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すべて「変更不可」の表は検証されていない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3108960"/>
                <a:gridCol w="2377440"/>
                <a:gridCol w="237744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制約の内容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出どころ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変更の可否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スコープ外・未決事項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「第2期でやる」と「やらない」を区別する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スコープ外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書いていないものは「やる」と解釈される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2926080"/>
                <a:gridCol w="3200400"/>
                <a:gridCol w="237744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やらないこと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外した理由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いつやるか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合意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O-03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未決事項（着手時点）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着手から2週間以内にすべて課題管理表へ移す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4023360"/>
                <a:gridCol w="1645920"/>
                <a:gridCol w="1280160"/>
                <a:gridCol w="210312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決まらない場合の影響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移管先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U-03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記入ガイド：着手時点で未決が10件を超えているなら、まだ着手してはいけない状態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月次定例で「今月が確認期限の前提」を読み上げる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作るのは見積り提出の前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見積りの根拠として添付する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前提には外れた場合の影響を書く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日数と金額で。書けない前提は重要でないか、影響が分かっていない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確認期限が来たら状態を更新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月次の定例で読み上げる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外れた前提はその日のうちに起票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課題管理表へ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スコープ外は合意した会議と日付を書く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口頭の合意は記録しない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キックオフ資料に要約を1ページ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関係者が同じ絵を見る機会はここしかない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YYYY_分野_名称_前提・制約条件整理シート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プロジェクト憲章／キックオフ資料／課題管理表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2026-09-26T21:40:30Z</dcterms:created>
  <dcterms:modified xsi:type="dcterms:W3CDTF">2026-09-26T21:40:30Z</dcterms:modified>
</cp:coreProperties>
</file>