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PROJECT KICKOFF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加美乃フーズ 生産管理システム刷新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キックオフ資料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開催日：2024年1月11日（木）60分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対象：3工場（関東5ライン・中部4ライン・九州2ライン）／ 14か月・2億9,500万円枠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作成：PM ／ 背景ページ：生産管理部と共同作成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キックオフ資料（10ページ・60分）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P.2 今日のゴールと進め方・P.3 なぜ、いま、これをやるのか・P.4 何をもって成功とするのか・P.5 どこまでやるのか・P.6〜P.9 スケジュール・体制・会議体・前提・P.10 この2週間で、あなたにお願いしたいこと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キックオフ資料（10ページ・60分）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1ページ1問い ／ 参加者が翌日から動ける状態にする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P.2 今日のゴールと進め方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この会議で「決めること」と「伝えること」を区別する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①成功の定義（QCD）②やらないこと ③この2週間のお願い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伝えること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背景、スケジュール、体制と役割、会議体、前提と未決事項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進め方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背景8分→成功の定義7分→範囲8分→スケジュール7分→体制7分→会議体5分→前提5分→お願い5分→質疑5分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P.3 なぜ、いま、これをやるのか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相手の業務がどれだけ困っているかを数字で書く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記載内容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いま困っていること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生産計画を表計算ソフトで手作りしており週32時間。3工場別々のため拠点をまたぐ振り替えができない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数字で見ると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計画作成の人件費 年間1,920時間／急な受注変更への対応が平均2.5日遅れる／原価の確定が翌月20日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このまま何もしないと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現行システムの保守は2026年3月で終了。製造が止まれば1日約2,800万円の出荷が止まる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だから今年やる理由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保守終了まで残り26か月。構築に14か月かかるため来年度着手では間に合わない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ポイント：背景は事業部門の人に話してもらう。困っている本人が話すほうが伝わる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P.4 何をもって成功とするのか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QCDそれぞれの合格ライン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5303520"/>
                <a:gridCol w="4297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指標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合格ライン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Q（品質）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稼働後3か月の本番障害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5件以内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Q（品質）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製造ラインの停止に至る障害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C（コスト）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総費用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2億9,500万円以内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D（納期）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全3工場での稼働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2025年2月末まで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P.5 どこまでやるのか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検討して外したものを理由つきで列挙する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92354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受注 → 生産計画 → 実績収集 → 原価計算の4領域／3工場すべて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やらないこと①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需要予測の自動化（実績データが揃ってから第2期で）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やらないこと②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協力工場2社の生産管理（委託契約の見直しが先）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やらないこと③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設備の稼働監視（別プロジェクトで実施中）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やらないこと④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5年より前の実績データの移行（参照実績が年8件のため旧システムを参照専用で2年残す）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P.6〜P.9 スケジュール・体制・会議体・前提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詳細は別紙。ここでは判断の枠組みだけを示す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ページ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P.6 スケジュール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要件定義完了 2024/4 → 基本設計 7月 → 開発 10月 → 関東稼働 2025/1/6 → 中部 2/3 → 九州 2/17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P.7 体制・役割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オーナー：生産本部長／意思決定：運営委員会（月1）／PM：情報システム部／工場ごとに業務リーダー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P.8 会議体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週次進捗会議（火）、変更管理会議（隔週）、運営委員会（月1）。依頼はTODO管理表に登録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P.9 前提・未決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工場の実績入力は現行の人員で行える（前提）／原価の配賦ルール統一は3月末までに経理部が決定（未決）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P.10 この2週間で、あなたにお願いしたいこと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1つの依頼は相手が30分以内に終えられる量にする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6309360"/>
                <a:gridCol w="21945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何を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いつまでに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関東工場 生産管理課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現行の生産計画表（直近3か月分）と作成手順のメモを提出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1月18日（木）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中部工場 生産管理課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同上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1月18日（木）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九州工場 生産管理課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同上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1月18日（木）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各工場 製造課長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実績入力を誰がいつ行っているかの現状メモ（A4半ページ）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1月18日（木）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経理部 原価担当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原価計算の配賦ルール一覧（現行）を提出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1月25日（木）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情報システム部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要件定義のヒアリング日程を3工場と調整し確定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1月25日（木）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ポイント：会議後24時間以内に個別メールで再送する。欠席者には15分の個別説明を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2024_食品_生産管理刷新_キックオフ資料_v1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キックオフ、背景、成功の定義、お願い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プロジェクト憲章／体制図・RACI／会議体一覧／前提・制約条件整理シート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2026-09-26T21:39:21Z</dcterms:created>
  <dcterms:modified xsi:type="dcterms:W3CDTF">2026-09-26T21:39:21Z</dcterms:modified>
</cp:coreProperties>
</file>