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Confidential｜キックオフ資料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PROJECT KICKOFF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キックオフ資料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開催日：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キックオフ資料（10ページ・60分）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P.2 今日のゴールと進め方・P.3 なぜ、いま、これをやるのか・P.4 何をもって成功とするのか・P.5 どこまでやるのか・P.6〜P.9 スケジュール・体制・会議体・前提・P.10 この2週間で、あなたにお願いしたいこと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キックオフ資料（10ページ・60分）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1ページ1問い ／ 参加者が翌日から動ける状態にする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P.2 今日のゴールと進め方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この会議で「決めること」と「伝えること」を区別する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伝えること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進め方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P.3 なぜ、いま、これをやるのか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相手の業務がどれだけ困っているかを数字で書く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記載内容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いま困っていること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数字で見ると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このまま何もしないと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だから今年やる理由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記入ガイド：背景は事業部門の人に話してもらう。困っている本人が話すほうが伝わる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P.4 何をもって成功とするのか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QCDそれぞれの合格ライン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530352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合格ライン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Q（品質）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稼働後3か月の本番障害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Q（品質）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製造ラインの停止に至る障害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C（コスト）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総費用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D（納期）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全3工場での稼働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P.5 どこまでやるのか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検討して外したものを理由つきで列挙する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P.6〜P.9 スケジュール・体制・会議体・前提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詳細は別紙。ここでは判断の枠組みだけを示す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ページ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P.6 スケジュール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P.7 体制・役割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P.8 会議体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P.9 前提・未決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P.10 この2週間で、あなたにお願いしたいこと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1つの依頼は相手が30分以内に終えられる量にする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309360"/>
                <a:gridCol w="2194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いつまでに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記入ガイド：会議後24時間以内に個別メールで再送する。欠席者には15分の個別説明を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YYYY_分野_名称_キックオフ資料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プロジェクト憲章／体制図・RACI／会議体一覧／前提・制約条件整理シート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2026-09-26T21:39:21Z</dcterms:created>
  <dcterms:modified xsi:type="dcterms:W3CDTF">2026-09-26T21:39:21Z</dcterms:modified>
</cp:coreProperties>
</file>