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SAMPLE｜記入例（架空の企業）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WORK BREAKDOWN STRUCTURE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東和エナジー 需給管理・料金計算システム刷新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WBS（見積り根拠欄つき）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対象範囲：1.1 需給計画（抜粋）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末端：178項目・平均0.60人月・4階層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作成：PM ／ ベースライン v2（作り直し後）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53949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 ─ 本資料は架空の企業による記入例です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WBS本体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WBS（1.1.1 需給計画の設計）・100%ルール（1.1 需給計画）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粒度・検証・運用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粒度の基準と見積りのずれの読み方・③ ベースライン履歴・運用ルール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WBS本体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末端は1人月以内・0.25人月以上 ／ 根拠は「数量 × 単位あたり」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WBS（1.1.1 需給計画の設計）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作業名は動詞で終わる形 ／ 担当は個人名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031412"/>
                <a:gridCol w="1875295"/>
                <a:gridCol w="1781530"/>
                <a:gridCol w="656353"/>
                <a:gridCol w="937647"/>
                <a:gridCol w="1687765"/>
                <a:gridCol w="750118"/>
                <a:gridCol w="1406471"/>
                <a:gridCol w="937647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WBS番号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作業名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成果物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数量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単位あたり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見積り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担当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予定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先行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1.1.1.1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一覧画面の設計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画面設計書 3章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3本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1.5人日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4.5人日（0.23人月）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佐藤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7/7〜7/11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1.1.1.2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入力画面の設計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画面設計書 4章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4本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2.0人日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8.0人日（0.40人月）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佐藤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7/14〜7/23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1.1.1.1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1.1.1.3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バッチの設計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処理設計書 5章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5本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2.5人日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12.5人日（0.63人月）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鈴木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7/7〜7/23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1.1.1.4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帳票の設計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帳票設計書 2章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2本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1.5人日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3.0人日（0.15人月）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佐藤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7/24〜7/25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1.1.1.2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1.1.1.5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外部I/Fの設計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I/F仕様書 2章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2本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3.0人日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6.0人日（0.30人月）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鈴木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7/24〜7/31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1.1.1.3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1.1.1.6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設計レビューと指摘対応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レビュー記録・改訂版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1式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13.8人日（0.69人月）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チーム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8/1〜8/15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1.1.1.5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1.1.1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設計（小計）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47.8人日（2.40人月）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7/7〜8/15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ポイント：番号は振り直さない。予定日は動かさず、実績日は別列で持つ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100%ルール（1.1 需給計画）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親の工数は必ず子の合計と一致させる。「その他」「予備」を置かない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3657600"/>
                <a:gridCol w="2377440"/>
                <a:gridCol w="33832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WBS番号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作業名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見積り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子の合計との一致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1.1.1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設計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2.40人月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6項目の合計と一致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1.1.2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3.30人月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8項目の合計と一致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1.1.3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テスト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1.50人月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5項目の合計と一致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1.1.4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レビュー指摘の修正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0.60人月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2項目の合計と一致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1.1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需給計画（合計）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7.80人月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100%ルールを満たす（作り直し前は6.0人月の1行）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粒度・検証・運用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WBSを作り直すと見積りは増える。足りていなかったことが見える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粒度の基準と見積りのずれの読み方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外れた原因を「数量」と「単位あたり」に分ける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4206240"/>
                <a:gridCol w="44805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区分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理由・打つ手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末端の上限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1人月（20人日）以内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超えると進捗を確かめる手がかりがなくなる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末端の下限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0.25人月（5人日）以上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細かすぎると誰も更新しなくなる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階層の深さ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4階層まで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5階層を超えると全体像が見えなくなる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ずれ：数量が増えた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外部I/Fが2本の想定に対し4本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要件の増加。変更管理を見直す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ずれ：単位あたりが重い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バッチ1本あたり2.5人日の想定に対し3.1人日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原単位表を更新する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③ ベースライン履歴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いつ、なぜ、どこを変えたかを残す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731520"/>
                <a:gridCol w="1463040"/>
                <a:gridCol w="3840480"/>
                <a:gridCol w="3200400"/>
                <a:gridCol w="18288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日付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変更内容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理由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承認者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2025/4/1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初版（34項目・2階層）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計画承認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ステアリングコミッティ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2025/6/30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178項目・4階層に作り直し。1.1を6.0→7.8人月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末端が粗く、見積りを検証できないため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ステアリングコミッティ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v2.1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2025/9/12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2機能（18人月）を第2期へ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スコープ調整（CR-021）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ステアリングコミッティ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根拠欄を必須項目にし、空欄では承認しない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474720"/>
                <a:gridCol w="75895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ルール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末端に成果物を1つ定める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数えられるものにする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根拠欄は式で書く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「数量 × 単位あたり」。空欄では承認しない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100%ルールを守る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バッファは別の行として立てる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進捗は0／50／100の3段階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途中の％は自己申告になるので使わない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成果物を上位に置く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組織を上に置くと体制変更のたびに作り直し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フェーズごとに原単位表を更新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実績を成果物の本数で割るだけ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PMOポータル ＞ プロジェクト文書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2025_電力_需給管理刷新_WBS_v2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WBS、見積り根拠、100%ルール、原単位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見積り原単位表／マイルストーン一覧／要員計画（山積み表）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v1.0 初版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2026-09-26T21:38:15Z</dcterms:created>
  <dcterms:modified xsi:type="dcterms:W3CDTF">2026-09-26T21:38:15Z</dcterms:modified>
</cp:coreProperties>
</file>