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Confidential｜WBS（見積り根拠欄つき）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WORK BREAKDOWN STRUCTURE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【プロジェクト名】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WBS（見積り根拠欄つき）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対象範囲：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末端：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作成：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WBS本体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WBS（1.1.1 需給計画の設計）・100%ルール（1.1 需給計画）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粒度・検証・運用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粒度の基準と見積りのずれの読み方・③ ベースライン履歴・運用ルール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WBS本体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末端は1人月以内・0.25人月以上 ／ 根拠は「数量 × 単位あたり」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WBS（1.1.1 需給計画の設計）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作業名は動詞で終わる形 ／ 担当は個人名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031412"/>
                <a:gridCol w="1875295"/>
                <a:gridCol w="1781530"/>
                <a:gridCol w="656353"/>
                <a:gridCol w="937647"/>
                <a:gridCol w="1687765"/>
                <a:gridCol w="750118"/>
                <a:gridCol w="1406471"/>
                <a:gridCol w="937647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WBS番号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作業名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成果物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数量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単位あたり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見積り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担当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予定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先行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小計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記入ガイド：番号は振り直さない。予定日は動かさず、実績日は別列で持つ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100%ルール（1.1 需給計画）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親の工数は必ず子の合計と一致させる。「その他」「予備」を置かない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645920"/>
                <a:gridCol w="3657600"/>
                <a:gridCol w="2377440"/>
                <a:gridCol w="338328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WBS番号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作業名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見積り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子の合計との一致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合計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粒度・検証・運用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WBSを作り直すと見積りは増える。足りていなかったことが見える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粒度の基準と見積りのずれの読み方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外れた原因を「数量」と「単位あたり」に分ける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4206240"/>
                <a:gridCol w="44805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区分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理由・打つ手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末端の上限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末端の下限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階層の深さ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ずれ：数量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ずれ：単位あたり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③ ベースライン履歴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いつ、なぜ、どこを変えたかを残す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731520"/>
                <a:gridCol w="1463040"/>
                <a:gridCol w="3840480"/>
                <a:gridCol w="3200400"/>
                <a:gridCol w="18288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日付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変更内容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理由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承認者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v1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v2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v3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根拠欄を必須項目にし、空欄では承認しない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474720"/>
                <a:gridCol w="75895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ルール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末端に成果物を1つ定める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数えられるものにする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根拠欄は式で書く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「数量 × 単位あたり」。空欄では承認しない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100%ルールを守る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バッファは別の行として立てる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進捗は0／50／100の3段階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途中の％は自己申告になるので使わない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成果物を上位に置く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組織を上に置くと体制変更のたびに作り直し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フェーズごとに原単位表を更新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実績を成果物の本数で割るだけ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YYYY_分野_名称_WBS（見積り根拠欄つき）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見積り原単位表／マイルストーン一覧／要員計画（山積み表）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2026-09-26T21:38:15Z</dcterms:created>
  <dcterms:modified xsi:type="dcterms:W3CDTF">2026-09-26T21:38:15Z</dcterms:modified>
</cp:coreProperties>
</file>