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MILESTONE LIST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まなびカレッジ 受講管理システム刷新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マイルストーン一覧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期間：2025年4月 〜 2026年3月稼働（11か月・108人月）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マイルストーン：9個（M1〜M9）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作成：PM ／ 見通し日は毎週更新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マイルストーン一覧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マイルストーン一覧・関係者の作業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置き方と運用ルール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置き方の2つの原則・運用ルール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マイルストーン一覧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間隔は4〜6週間 ／ 「何が確定しているか」で書く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マイルストーン一覧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判定基準は数えられる形で ／ 判定する人は受け取る側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2103120"/>
                <a:gridCol w="4206240"/>
                <a:gridCol w="1280160"/>
                <a:gridCol w="1097280"/>
                <a:gridCol w="1097280"/>
                <a:gridCol w="7315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No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マイルストーン名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判定基準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判定する人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計画日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実績日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遅れ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M1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要件定義 完了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業務シナリオ124本すべてに業務部門の承認署名／項目定義の「未定」0件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業務部長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2025/5/16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2025/5/16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M2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連携I/F仕様 確定（6月追加）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データ項目38件と方式が確定し、学習基盤側の合意書がある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技術リーダー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2025/6/27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M3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受講管理 基本設計 完了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画面34本・バッチ18本の設計書が承認済み／指摘の未クローズ0件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業務リーダー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2025/7/11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2025/7/22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＋6日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M4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詳細設計 完了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全52本の詳細設計書が承認済み／単体テストケース1,040本作成済み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ベンダーPL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2025/9/5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2025/9/5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M5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開発 50%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画面17本・バッチ9本が単体テストまで完了（未解決0件）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ベンダーPL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2025/10/17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2025/10/17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M6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開発 完了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全52本が単体テスト完了／ケース密度20ケース/KStep以上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ベンダーPL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2025/11/28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2025/11/28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M7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結合テスト 完了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未解決0件／直近2週の発生件数がピーク週の20%以下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テスト責任者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2026/1/23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2026/1/23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M8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受入テスト 完了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不具合密度0.25件/KStep以下／受入確認書に署名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業務部長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2026/2/20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2026/2/20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M9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本番稼働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移行データの照合不一致0件／稼働判定会議で承認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情報システム部長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2026/3/2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2026/3/2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ポイント：計画日は動かさない。見通し日を別の列で毎週更新する。追加したMは計画日を「—」に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関係者の作業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他部署が自分の出番を半年前からカレンダーに入れられるようにする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188720"/>
                <a:gridCol w="4206240"/>
                <a:gridCol w="2377440"/>
                <a:gridCol w="32918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No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他部署に発生する作業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いつ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M1の前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業務シナリオ124本のレビューと承認署名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講座運営部 6名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2025/4/21〜5/16（延べ12日）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M3の前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画面イメージの確認（34本）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講座運営部 3名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2025/7/1〜7/11（延べ4日）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M8の前後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受入テストの実施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講座運営部・事務局 12名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2026/1/26〜2/20（延べ36日）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M9の前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講座マスタ180件の登録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事務局 4名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2025/12/1〜2026/2/13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置き方と運用ルール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工数の50%ではなく本数で定義する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置き方の2つの原則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開発期間の真ん中にも確認点を置く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4023360"/>
                <a:gridCol w="44805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原則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なぜ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 間隔は4〜6週間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2か月以上空けない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空けた期間ぶん、遅れの発見が遅れる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② 「何が確定しているか」で書く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工程名ではなく確定した状態を書く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工程名は終わったかどうかの判断があいまいになる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黙って動くことが問題。動いたら理由を報告する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75895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間隔は4〜6週間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2か月以上空くところは中間に確認点を置く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判定基準は数えられる形で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「完成していること」は基準にならない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判定する人は受け取る人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作った人が判定すると通ってしまう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計画日は動かさない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見通し日を別の列で毎週更新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見通し日が動いたら理由を報告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その週の会議で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達成したら当日に実績日を入れる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まとめて入れると記憶で書くことになる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2025_教育_受講管理刷新_マイルストーン一覧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マイルストーン、判定基準、見通し日、関係者の作業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WBS／週次進捗報告書／品質ゲート定義書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2026-09-26T21:37:10Z</dcterms:created>
  <dcterms:modified xsi:type="dcterms:W3CDTF">2026-09-26T21:37:10Z</dcterms:modified>
</cp:coreProperties>
</file>