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Confidential｜マイルストーン一覧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MILESTONE LIST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マイルストーン一覧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マイルストーン一覧・関係者の作業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置き方と運用ルール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置き方の2つの原則・運用ルール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間隔は4〜6週間 ／ 「何が確定しているか」で書く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判定基準は数えられる形で ／ 判定する人は受け取る側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2103120"/>
                <a:gridCol w="4206240"/>
                <a:gridCol w="1280160"/>
                <a:gridCol w="1097280"/>
                <a:gridCol w="1097280"/>
                <a:gridCol w="731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マイルストーン名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判定基準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判定する人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計画日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実績日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M1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M2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M3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M4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M5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M6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記入ガイド：計画日は動かさない。見通し日を別の列で毎週更新する。追加したMは計画日を「—」に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関係者の作業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他部署が自分の出番を半年前からカレンダーに入れられるようにする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4206240"/>
                <a:gridCol w="2377440"/>
                <a:gridCol w="3291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他部署に発生する作業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置き方と運用ルール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工数の50%ではなく本数で定義する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置き方の2つの原則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開発期間の真ん中にも確認点を置く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402336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間隔は4〜6週間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2か月以上空けない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空けた期間ぶん、遅れの発見が遅れる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「何が確定しているか」で書く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工程名ではなく確定した状態を書く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工程名は終わったかどうかの判断があいまいになる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黙って動くことが問題。動いたら理由を報告する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間隔は4〜6週間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2か月以上空くところは中間に確認点を置く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判定基準は数えられる形で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「完成していること」は基準にならない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判定する人は受け取る人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作った人が判定すると通ってしまう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計画日は動かさない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見通し日を別の列で毎週更新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見通し日が動いたら理由を報告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その週の会議で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達成したら当日に実績日を入れる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まとめて入れると記憶で書くことになる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YYYY_分野_名称_マイルストーン一覧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WBS／週次進捗報告書／品質ゲート定義書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2026-09-26T21:37:10Z</dcterms:created>
  <dcterms:modified xsi:type="dcterms:W3CDTF">2026-09-26T21:37:10Z</dcterms:modified>
</cp:coreProperties>
</file>