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SAMPLE｜記入例（架空の企業）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ORGANIZATION &amp; RACI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ミライアパレル 在庫一元化プロジェクト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体制図・役割分担表（RACI）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対象：直営68店舗とECの在庫一元化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体制：社内8名＋PMO1名＋ベンダー14名（ピーク20名）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作成：PM ／ 更新：体制変更時（その週のうちに）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53949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 ─ 本資料は架空の企業による記入例です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体制図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 体制・RACIの4つの記号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役割分担表と意思決定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② 役割分担表（RACI）・③ 意思決定の一覧・運用ルール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体制図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体制図は「誰がいるか」、RACIは「誰が何をするか」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 体制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層・役割・人数・所属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645920"/>
                <a:gridCol w="6035040"/>
                <a:gridCol w="1371600"/>
                <a:gridCol w="20116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層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役割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人数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所属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52006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意思決定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プロジェクトオーナー（経営企画本部長）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社内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006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意思決定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ステアリングコミッティ（本部長級4名・月1回）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社内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006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推進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社内（情報システム部）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006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推進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PMO（進捗・課題・変更の事務局）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社内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006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業務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業務リーダー（店舗運営／EC／MD／物流）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社内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006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技術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技術リーダー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社内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006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技術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ベンダーPL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ベンダー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006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技術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設計・開発・テスト担当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最大13名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ベンダー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RACIの4つの記号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迷ったらIにする。Iは一方通行なので何人付けても作業は止まらない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1828800"/>
                <a:gridCol w="2377440"/>
                <a:gridCol w="44805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記号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意味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1行あたりの人数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この人がすること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R（Responsible）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実行する人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1人以上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実際に手を動かし、成果物を作る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A（Accountable）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承認する人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必ず1人だけ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出来上がりを判定し、責任を持つ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C（Consulted）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相談する人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2〜3人まで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作業の前や途中で意見を出す（双方向）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I（Informed）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知らせる人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何人でもよい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決まった結果を受け取る（一方通行）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役割分担表と意思決定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Aは1行に必ず1人 ／ Cは2〜3人まで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② 役割分担表（RACI）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判断が分かれやすい作業だけを20〜30行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474720"/>
                <a:gridCol w="1097280"/>
                <a:gridCol w="1371600"/>
                <a:gridCol w="1371600"/>
                <a:gridCol w="1280160"/>
                <a:gridCol w="1280160"/>
                <a:gridCol w="11887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作業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業務リーダー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技術リーダー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ベンダーPL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情シス部長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店舗運営部長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要件の確定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R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業務フローの設計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 / R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システム方式の決定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R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スコープ変更の判定（200万円未満）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スコープ変更の判定（200万円以上）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R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受入テストの合否判定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R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稼働の可否判断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R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店舗への告知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R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ポイント：受入テストのAは使う側の責任者。作った側が判定すると必ず通ってしまう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③ 意思決定の一覧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金額と日数の2軸で線を引く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2743200"/>
                <a:gridCol w="3017520"/>
                <a:gridCol w="29260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決めること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決める人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上限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上に上げる条件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仕様の変更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200万円未満／影響3日以内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どちらかを超えたら情シス部長へ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仕様の変更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情報システム部長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1,000万円未満／影響10日以内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どちらかを超えたらステコミへ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スコープの追加・削除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ステアリングコミッティ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承認枠の範囲内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承認枠を超えたら取締役会へ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稼働日の変更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ステアリングコミッティ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商戦期をまたぐ場合は取締役会へ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要員の追加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2名まで／月200万円以内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それ以上は情シス部長へ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Aを1人に絞る話し合いがいちばん価値がある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474720"/>
                <a:gridCol w="75895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ルール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行は20〜30行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判断が分かれやすい作業だけを選ぶ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Aは空欄も2つもダメ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作った後に行方向でチェックする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Cが4つ以上の行は見直す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1つ以上をIに変えられないか検討する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Rがない行を作らない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誰も手を動かさない作業になる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体制変更はその週のうちに更新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特にAの担当者が異動したときは最優先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キックオフで主要10行を読み上げる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配るだけでは読まれない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PMOポータル ＞ プロジェクト文書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2024_アパレル_在庫一元化_体制図・RACI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体制図、RACI、意思決定、権限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会議体一覧／変更依頼票・変更管理台帳／プロジェクト憲章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v1.0 初版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2026-09-26T21:36:07Z</dcterms:created>
  <dcterms:modified xsi:type="dcterms:W3CDTF">2026-09-26T21:36:07Z</dcterms:modified>
</cp:coreProperties>
</file>