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Confidential｜教育・研修計画表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TRAINING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教育・研修計画表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対象PJ：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対象者：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研修計画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研修の3回の役割・研修計画表・理解度の確認・受講率・理解度の実績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稼働の6か月前に骨格を作る ／ 研修は3回（90日前・30日前・14日後）に分ける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研修の3回の役割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合計時間は同じまま、置くタイミングと中身を変える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稼働−90日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伝えること：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伝えないこと：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稼働−30日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伝えること：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伝えないこと：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稼働＋14日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伝えること：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伝えないこと：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記入ガイド：①で「なぜ」を伝えるのがいちばん効く。本当の質問は使い始めてから出る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研修計画表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対象は部署ではなく職種・役割で分ける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731520"/>
                <a:gridCol w="457200"/>
                <a:gridCol w="1005840"/>
                <a:gridCol w="548640"/>
                <a:gridCol w="1828800"/>
                <a:gridCol w="301752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形式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到達目標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講師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記入ガイド：②の講師に先行部署の担当者を入れると納得感が違う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理解度の確認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不合格のときの対応を先に決める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657600"/>
                <a:gridCol w="219456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対象・回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確認の方法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合格の基準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不合格のときの対応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記入ガイド：受講率だけの報告は中身がない。理解度を測る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受講率・理解度の実績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各回の直後に記録する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188720"/>
                <a:gridCol w="1188720"/>
                <a:gridCol w="1097280"/>
                <a:gridCol w="237744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対象・回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対象人数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受講者数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合格率（初回／補講後）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管理部門②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コーディネーター③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③で出た質問をFAQに残し、次のPJの研修に生かす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212080"/>
                <a:gridCol w="237744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稼働の6か月前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対象グループを洗い出し、計画表の骨格を作る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稼働の4か月前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教材の作成を開始。手順書は業務部門が書く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業務部門・ベンダー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各回の2週間前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受講の案内を出す。繁忙と重ねない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各回の直後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受講率と理解度を記録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②の1週間後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不合格者への補講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ベンダー・先行担当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③の後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質問をFAQに反映し、次のPJの研修に生かす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記入ガイド：手順書は業務部門が自分たちの言葉で書く。ベンダーが書くと機能の説明書になる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YYYY_分野_名称_教育・研修計画表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チェンジマネジメント計画／移行・展開計画表／FAQ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2026-09-26T20:52:15Z</dcterms:created>
  <dcterms:modified xsi:type="dcterms:W3CDTF">2026-09-26T20:52:15Z</dcterms:modified>
</cp:coreProperties>
</file>