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Confidential｜体制図・役割分担表（RACI）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ORGANIZATION &amp; RACI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体制図・役割分担表（RACI）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体制・RACIの4つの記号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役割分担表と意思決定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役割分担表（RACI）・③ 意思決定の一覧・運用ルール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体制図は「誰がいるか」、RACIは「誰が何をするか」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体制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層・役割・人数・所属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645920"/>
                <a:gridCol w="6035040"/>
                <a:gridCol w="1371600"/>
                <a:gridCol w="2011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役割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人数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所属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意思決定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推進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20065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RACIの4つの記号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迷ったらIにする。Iは一方通行なので何人付けても作業は止まらない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1828800"/>
                <a:gridCol w="23774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記号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1行あたりの人数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この人がすること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R（Responsible）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実行する人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1人以上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実際に手を動かし、成果物を作る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A（Accountable）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必ず1人だけ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出来上がりを判定し、責任を持つ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C（Consulted）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相談する人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2〜3人まで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作業の前や途中で意見を出す（双方向）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I（Informed）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知らせる人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何人でもよい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決まった結果を受け取る（一方通行）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役割分担表と意思決定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Aは1行に必ず1人 ／ Cは2〜3人まで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役割分担表（RACI）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判断が分かれやすい作業だけを20〜30行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097280"/>
                <a:gridCol w="1371600"/>
                <a:gridCol w="1371600"/>
                <a:gridCol w="1280160"/>
                <a:gridCol w="1280160"/>
                <a:gridCol w="1188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業務リーダー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技術リーダー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ベンダーPL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情シス部長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要件の確定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業務フローの設計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システム方式の決定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スコープ変更の判定（200万円未満）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スコープ変更の判定（200万円以上）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受入テストの合否判定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稼働の可否判断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店舗への告知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記入ガイド：受入テストのAは使う側の責任者。作った側が判定すると必ず通ってしまう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意思決定の一覧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金額と日数の2軸で線を引く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743200"/>
                <a:gridCol w="3017520"/>
                <a:gridCol w="29260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決める人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上に上げる条件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Aを1人に絞る話し合いがいちばん価値がある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75895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行は20〜30行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判断が分かれやすい作業だけを選ぶ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Aは空欄も2つもダメ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作った後に行方向でチェックする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Cが4つ以上の行は見直す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1つ以上をIに変えられないか検討する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Rがない行を作らない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誰も手を動かさない作業になる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体制変更はその週のうちに更新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特にAの担当者が異動したときは最優先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キックオフで主要10行を読み上げる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配るだけでは読まれない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YYYY_分野_名称_体制図・役割分担表（RACI）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会議体一覧／変更依頼票・変更管理台帳／プロジェクト憲章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2026-09-26T21:36:07Z</dcterms:created>
  <dcterms:modified xsi:type="dcterms:W3CDTF">2026-09-26T21:36:07Z</dcterms:modified>
</cp:coreProperties>
</file>