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Confidential｜見積り原単位表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ESTIMATION UNIT RATES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見積り原単位表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作成元：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適用：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原単位表（単位：人日）・作り方の手順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見積りへの使い方と検証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見積り（R3 需給計画サブ機能）・ずれの内訳（R3全体）・運用ルール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実績工数 ÷ 成果物の本数 ／ 種類は6〜10種類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原単位表（単位：人日）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ばらつきが3倍を超える種類は分け方を見直す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097280"/>
                <a:gridCol w="914400"/>
                <a:gridCol w="914400"/>
                <a:gridCol w="914400"/>
                <a:gridCol w="1371600"/>
                <a:gridCol w="137160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サンプル数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ばらつき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画面（一覧）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画面（入力）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帳票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外部I/F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マスタ保守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1機能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データ移行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1テーブル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記入ガイド：サンプル数10本未満は「参考値」と明記 ／ 1年以上更新していない値は使わない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作り方の手順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新しく何かを測る必要はない。終わった作業の実績を割るだけ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594360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どこから取るか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成果物の種類を決める（6〜10種類）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WBSの成果物欄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種類ごとに完了した本数を数える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成果物そのもの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種類ごとの実績工数を集計する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日報・WBSの実績列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実績工数 ÷ 本数 を計算する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設計・実装・テストに分けて記録する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見積りへの使い方と検証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ずれたら本数か単価かを必ず分ける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見積り（R3 需給計画サブ機能）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WBSの根拠欄に「○本 × ○人日」と書く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828800"/>
                <a:gridCol w="2743200"/>
                <a:gridCol w="2834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単位あたり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レビュー・修正（15〜20%）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ずれの内訳（R3全体）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「見積りが甘かった」を具体的な行動に変える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206240"/>
                <a:gridCol w="1005840"/>
                <a:gridCol w="4206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本数のずれ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単価のずれ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単価のずれ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記入ガイド：要件増加分を原単位に押し込むと単価だけが際限なく上がる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当てる表ではなく、育てる表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リリースごとに更新する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実績を本数で割るだけ。半日で終わる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サンプル10本未満は参考値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使ってよいが幅を持たせて見積もる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ばらつき3倍超は分け方を見直す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性質の違うものが混ざっている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難易度の係数は3段階まで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0.8／1.0／1.3など。細かくすると感覚に戻る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レビュー・修正を別行で加える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15〜20%。入れ忘れると必ず超過する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ずれは本数と単価に分ける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混ぜたまま更新すると原単位が歪む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YYYY_分野_名称_見積り原単位表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WBS（見積り根拠欄つき）／振り返りシート・完了報告書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2026-09-26T21:35:06Z</dcterms:created>
  <dcterms:modified xsi:type="dcterms:W3CDTF">2026-09-26T21:35:06Z</dcterms:modified>
</cp:coreProperties>
</file>