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RESOURCE LOADING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まなびカレッジ 受講管理システム刷新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要員計画（山積み表）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期間：2025年4月 〜 2026年2月（11か月）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総工数：108人月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作成：PM ／ 更新：月次（WBSの実績と確保状況を反映）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山積みと差分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必要人数（職種別・月別）・③ 差分表（必要 − 確保済み）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山崩し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山崩しの3つの手・④ 山崩しの記録・運用ルール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山積みと差分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月ごと・職種ごとに積み上げる ／ 差分表がこの帳票の主役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必要人数（職種別・月別）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WBSの工数 ÷ 期間の日数から計算する。感覚で置かない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526102"/>
                <a:gridCol w="763051"/>
                <a:gridCol w="763051"/>
                <a:gridCol w="763051"/>
                <a:gridCol w="763051"/>
                <a:gridCol w="763051"/>
                <a:gridCol w="763051"/>
                <a:gridCol w="858432"/>
                <a:gridCol w="858432"/>
                <a:gridCol w="858432"/>
                <a:gridCol w="763051"/>
                <a:gridCol w="763051"/>
                <a:gridCol w="858432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職種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PM・管理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テスト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108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ポイント：職種は人を入れ替えられない単位で分ける。設計と開発を一緒にしない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差分表（必要 − 確保済み）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「調整中」は確保済みに入れない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914400"/>
                <a:gridCol w="1188720"/>
                <a:gridCol w="914400"/>
                <a:gridCol w="4389120"/>
                <a:gridCol w="1920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確保済み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差分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不足の理由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2025年6月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−3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ベンダーの設計要員2名の着任が7月・8月にずれる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②作業を動かす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2025年7月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−4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同上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②作業を動かす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2025年8月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−2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同上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②作業を動かす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2025年9月以降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0以上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3か月累計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−9人月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山崩し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まず②作業を動かすことから検討する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山崩しの3つの手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動かせるのはクリティカルパス外の作業だけ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560320"/>
                <a:gridCol w="3108960"/>
                <a:gridCol w="3657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向いている場面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注意点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人を増やす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要員を追加する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不足判明が3か月以上前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すぐには集まらない。立ち上がりに1か月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作業を動かす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前倒し・後ろ倒しで平準化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まず最初に検討する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クリティカルパス上の作業は動かせない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作業を減らす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スコープを削る、または第2期へ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①②で埋まらないとき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合意が必要。勝手に減らさない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山崩しの記録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どの作業をどこへ動かしたか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1737360"/>
                <a:gridCol w="1737360"/>
                <a:gridCol w="2926080"/>
                <a:gridCol w="24688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動かした作業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元の時期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新しい時期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動かせた理由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効果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連携I/F仕様の確定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7月（基本設計の後）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6月（要件定義の直後）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受講管理の内部設計を待たずに決められる項目だった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クリティカルパスから12営業日短縮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学習基盤 連携設計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8月〜9月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7月〜9月に分散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クリティカルパス外に移ったため期間を延ばせた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ピーク時の設計要員を1名減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受入テストの準備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12月に前倒し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業務部門の手が空く時期だった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1月の業務要員のピークを緩和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ベンダーには必要人数を6か月前に伝える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7223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着手前に必ず作る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要員の調達には時間がかかる。早いほど手が打てる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職種は入れ替えられない単位で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設計と開発を一緒にしない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「調整中」を確保済みに入れない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名前が決まって初めて確保済み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月次で更新する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WBSの実績と確保状況の両方を反映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不足には①②③のどれかを明記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「様子を見る」は対応ではない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ピークが確保可能人数の1.3倍超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計画そのものを疑う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2025_教育_受講管理刷新_要員計画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要員計画、山積み、山崩し、職種別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WBS／体制図・役割分担表／マイルストーン一覧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2026-09-26T21:34:03Z</dcterms:created>
  <dcterms:modified xsi:type="dcterms:W3CDTF">2026-09-26T21:34:03Z</dcterms:modified>
</cp:coreProperties>
</file>