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COMMUNICATION PLAN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リンクスタッフ 派遣スタッフ管理システム刷新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会議体一覧（コミュニケーション計画）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期間：13か月・196人月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会議体：5つ（朝会・週次・変更管理・ステコミ・ベンダー定例）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作成：PM ／ 見直し：3か月に1回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会議体一覧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会議体一覧・会議ごとの運用項目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時間配分と運用ルール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週次進捗会議の時間配分（30分）・運用ルール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会議体一覧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会議ごとに「決めること」を3つまで ／ 上げる条件は金額と日数の2軸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会議体一覧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頻度が高いほど範囲が狭く、頻度が低いほど扱う金額が大きい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1828800"/>
                <a:gridCol w="2377440"/>
                <a:gridCol w="2743200"/>
                <a:gridCol w="23774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会議名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頻度・時間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必須出席者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決めること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上げる条件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朝会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毎日 9:15-9:30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開発チーム6名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今日の作業、詰まっていることの対処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15分で解けない／他チームに関わる → 週次へ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週次進捗会議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毎週火 10:00-10:30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PM、業務リーダー、技術リーダー、ベンダーPL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①期限切れTODOの扱い ②今週期限の課題 ③次週の作業割り当て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200万円超／影響3営業日超 → 変更管理会議へ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変更管理会議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隔週木 15:00-15:45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情報システム課長、営業管理課長、経理課長、PM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①CR票の判定 ②課題の対応方針 ③リスクの発動判断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1,000万円超／影響10営業日超 → ステコミへ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ステアリングコミッティ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月1回 第3水 16:00-17:00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管理本部長、営業本部長、情報システム部長、PM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①予算の増減 ②スコープの追加・削除 ③稼働日の変更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承認枠1億8,000万円を超える → 取締役会へ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ベンダー定例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毎週金 14:00-15:00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PM、ベンダーPL、技術リーダー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①成果物の受領判定 ②翌週の作業指示 ③要員の調整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契約変更が必要 → 変更管理会議へ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ポイント：金額だけだと納期に響く変更が、日数だけだと高額な変更が素通りする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会議ごとの運用項目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資料は前日まで ／ 議事録は当日中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3200400"/>
                <a:gridCol w="3017520"/>
                <a:gridCol w="26517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会議名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事前に配る資料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議事録の扱い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欠席時の扱い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週次進捗会議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前日17時までに進捗表・TODO一覧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当日中にPMがプロジェクトフォルダへ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必須者欠席時は代理を立てる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変更管理会議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2営業日前にCR票・影響調査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当日中にPMOが台帳と議事録を更新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課長欠席時は延期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ステアリングコミッティ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3営業日前に月次報告書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翌営業日までに事務局が配信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本部長欠席時は書面で意見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ベンダー定例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前日までに成果物と作業報告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当日中にベンダーPLが作成しPM確認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代理出席可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時間配分と運用ルール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減らすべきは確認の時間であって、議論の時間ではない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週次進捗会議の時間配分（30分）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課題の議論に最も長い時間を割く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560320"/>
                <a:gridCol w="1188720"/>
                <a:gridCol w="73152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議題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時間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前週の振り返り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マイルストーンの見通しに変化があるかだけ確認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TODOの確認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期限切れと今週期限のものだけ。全件レビューはしない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課題の議論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12分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期限が今週・来週の課題を扱う。ここがこの会議の本体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リスクの監視数字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監視している数字を読み上げるだけ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連絡事項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3か月に1回、会議体そのものを見直す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75895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決めることは1会議3つまで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多いと1つも決まらない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上げる条件は2軸で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金額と影響日数の両方を書く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必須出席者の欠席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代理を立てるか延期する。「後で共有」にしない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資料は前日までに配る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当日配布では質問が出ない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議事録は当日中に出す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決まったことと次にやること（担当・期限つき）だけ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共有だけの会議は作らない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資料配布で足りないかを必ず検討する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3か月に1回見直す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不要になった会議はやめ、時間配分を測り直す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2025_人材_スタッフ管理刷新_会議体一覧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会議体、コミュニケーション計画、上げる条件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会議アジェンダ・議事録／体制図・役割分担表（RACI）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2026-09-26T21:33:00Z</dcterms:created>
  <dcterms:modified xsi:type="dcterms:W3CDTF">2026-09-26T21:33:00Z</dcterms:modified>
</cp:coreProperties>
</file>