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Confidential｜会議体一覧（コミュニケーション計画）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COMMUNICATION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会議体一覧（コミュニケーション計画）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会議体一覧・会議ごとの運用項目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時間配分と運用ルール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週次進捗会議の時間配分（30分）・運用ルール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会議ごとに「決めること」を3つまで ／ 上げる条件は金額と日数の2軸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頻度が高いほど範囲が狭く、頻度が低いほど扱う金額が大きい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828800"/>
                <a:gridCol w="2377440"/>
                <a:gridCol w="27432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必須出席者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上げる条件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記入ガイド：金額だけだと納期に響く変更が、日数だけだと高額な変更が素通りする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会議ごとの運用項目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資料は前日まで ／ 議事録は当日中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00400"/>
                <a:gridCol w="301752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事前に配る資料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議事録の扱い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欠席時の扱い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時間配分と運用ルール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減らすべきは確認の時間であって、議論の時間ではない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週次進捗会議の時間配分（30分）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課題の議論に最も長い時間を割く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1188720"/>
                <a:gridCol w="7315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前週の振り返り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マイルストーンの見通しに変化があるかだけ確認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TODOの確認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期限切れと今週期限のものだけ。全件レビューはしない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課題の議論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期限が今週・来週の課題を扱う。ここがこの会議の本体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リスクの監視数字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監視している数字を読み上げるだけ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連絡事項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3か月に1回、会議体そのものを見直す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決めることは1会議3つまで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多いと1つも決まらない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上げる条件は2軸で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金額と影響日数の両方を書く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必須出席者の欠席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代理を立てるか延期する。「後で共有」にしない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資料は前日までに配る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当日配布では質問が出ない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議事録は当日中に出す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決まったことと次にやること（担当・期限つき）だけ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共有だけの会議は作らない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資料配布で足りないかを必ず検討する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3か月に1回見直す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不要になった会議はやめ、時間配分を測り直す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YYYY_分野_名称_会議体一覧（コミュニケーション計画）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会議アジェンダ・議事録／体制図・役割分担表（RACI）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2026-09-26T21:33:00Z</dcterms:created>
  <dcterms:modified xsi:type="dcterms:W3CDTF">2026-09-26T21:33:00Z</dcterms:modified>
</cp:coreProperties>
</file>