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QUALITY GATE DEFINITION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ノヴァモバイル 料金計算・請求システム刷新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品質ゲート定義書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期間：14か月 ／ 規模：96KStep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ゲート：5つ（G0〜G4）・各5営業日のバッファ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作成：PM ／ 判定：部長級の会議体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ゲート定義表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通過条件の3つの型・① ゲート定義表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判定と履歴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判定シート（G1 基本設計の出口）・③ 判定履歴・運用ルール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ゲート定義表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条件は数字か○×で書く ／ 止まることを見込んで計画する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通過条件の3つの型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「品質が十分であること」のような文章の条件は必ず揉める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2743200"/>
                <a:gridCol w="64922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ゼロ型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「〜が0件」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レビュー指摘の未クローズ0件／項目定義の「未定」0件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下限型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「〜が○以上」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単体テストケース密度20ケース/KStep以上／不具合密度1.00件/KStep以上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全件一致型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「〜がすべて一致・すべて済み」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計算例72件すべて検算済み／期待値の記入率100%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ポイント：下限型は「少なすぎたら疑う」ための条件。不具合が出ないのはテストが甘いことが多い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ゲート定義表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通過条件は3〜4個まで ／ 判定は会議体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1737360"/>
                <a:gridCol w="1280160"/>
                <a:gridCol w="6309360"/>
                <a:gridCol w="10972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置く場所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予定日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通過条件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バッファ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G0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要件定義の出口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2024/11/29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①業務シナリオ186本すべてに受入テストのケース番号が紐づく ②項目定義の「未定」0件 ③業務部門責任者が186本すべてに署名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5営業日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基本設計の出口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2025/2/28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①計算例 24プラン×3＝72件すべて手計算で検算済み ②レビュー指摘の未クローズ0件 ③受入テスト1,240本の期待値の記入率80%以上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5営業日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G2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単体テストの出口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2025/6/20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①単体テストケース密度が全サブシステムで20ケース/KStep以上 ②消化率100%・未解決0件 ③計算例72件をプログラムで検算し全件一致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5営業日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G3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結合テストの出口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2025/8/22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①不具合密度1.00件/KStep以上 ②直近2週の発生件数がピーク週の20%以下 ③未解決0件 ④期待値100%記入済み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5営業日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G4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総合テストの出口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2025/10/3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①本番同等データ（62万回線・1か月分）の請求計算が既存と全件一致 ②未解決0件 ③受入テスト体制12名を確保済み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判定と履歴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判定シートは3営業日前に自己点検し、前日に配る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判定シート（G1 基本設計の出口）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条件を1つずつ○×で埋める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5120640"/>
                <a:gridCol w="822960"/>
                <a:gridCol w="4480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No.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通過条件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根拠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計算例72件すべて手計算で検算済み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72件中8件が不一致（割引の端数処理）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設計書のレビュー指摘の未クローズ0件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指摘412件／クローズ412件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受入テストケースの期待値の記入率80%以上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62%（1,240本中769本）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差し戻し（再判定：5営業日以内）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判定者：部長級会議体 2025/2/28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判定履歴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合計20営業日の遅れをバッファで吸収し、稼働日は動かなかった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2011680"/>
                <a:gridCol w="6309360"/>
                <a:gridCol w="2011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満たせなかった条件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遅れ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差し戻し（1回）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②項目定義の「未定」が14件残っていた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差し戻し（2回）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①計算例72件のうち8件が不一致／③期待値の記入率62%（基準80%）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通過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差し戻し（1回）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②直近2週の発生件数がピーク週の34%（基準20%以下）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通過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4回の差し戻し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ゲートは止まれる計画とセットで初めて機能する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条件は3〜4個まで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多いと判定に時間がかかり形骸化する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数字か○×で答えられる形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文章の条件は必ず揉める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判定は会議体で、議事録に残す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個人での判定は押し切られる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ゲートの後ろにバッファ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3〜5営業日。無いと必ず「特例で通過」が起きる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条件付き通過のルール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宿題3件まで・担当と期限つき・次のゲートまでに解消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特例通過の件数を数える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目標0件。1件でも出たら会議で取り上げる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2024_通信_料金請求刷新_品質ゲート定義書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品質ゲート、通過条件、差し戻し、バッファ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不具合管理表／テスト計画書／稼働判定チェックリスト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2026-09-26T21:31:58Z</dcterms:created>
  <dcterms:modified xsi:type="dcterms:W3CDTF">2026-09-26T21:31:58Z</dcterms:modified>
</cp:coreProperties>
</file>