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Confidential｜品質ゲート定義書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QUALITY GATE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品質ゲート定義書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ゲート定義表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通過条件の3つの型・① ゲート定義表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判定と履歴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判定シート（G1 基本設計の出口）・③ 判定履歴・運用ルール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ゲート定義表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条件は数字か○×で書く ／ 止まることを見込んで計画する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通過条件の3つの型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「品質が十分であること」のような文章の条件は必ず揉める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6492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「〜が0件」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レビュー指摘の未クローズ0件／項目定義の「未定」0件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下限型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「〜が○以上」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単体テストケース密度20ケース/KStep以上／不具合密度1.00件/KStep以上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全件一致型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「〜がすべて一致・すべて済み」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計算例72件すべて検算済み／期待値の記入率100%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記入ガイド：下限型は「少なすぎたら疑う」ための条件。不具合が出ないのはテストが甘いことが多い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ゲート定義表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通過条件は3〜4個まで ／ 判定は会議体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737360"/>
                <a:gridCol w="1280160"/>
                <a:gridCol w="630936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置く場所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通過条件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バッファ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基本設計の出口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判定と履歴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判定シートは3営業日前に自己点検し、前日に配る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判定シート（G1 基本設計の出口）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条件を1つずつ○×で埋める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5120640"/>
                <a:gridCol w="82296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通過／条件付き通過／差し戻し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判定履歴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合計20営業日の遅れをバッファで吸収し、稼働日は動かなかった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630936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満たせなかった条件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ゲートは止まれる計画とセットで初めて機能する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条件は3〜4個まで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多いと判定に時間がかかり形骸化する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数字か○×で答えられる形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文章の条件は必ず揉める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判定は会議体で、議事録に残す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個人での判定は押し切られる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ゲートの後ろにバッファ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3〜5営業日。無いと必ず「特例で通過」が起きる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条件付き通過のルール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宿題3件まで・担当と期限つき・次のゲートまでに解消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特例通過の件数を数える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目標0件。1件でも出たら会議で取り上げる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YYYY_分野_名称_品質ゲート定義書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不具合管理表／テスト計画書／稼働判定チェックリスト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2026-09-26T21:31:58Z</dcterms:created>
  <dcterms:modified xsi:type="dcterms:W3CDTF">2026-09-26T21:31:58Z</dcterms:modified>
</cp:coreProperties>
</file>