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ISSUE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クラウドリーフ SaaS基盤刷新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対象：3,400テナント・28TBのデータ移行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課題管理表の件数：58件（186件を仕分けた結果）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 ／ レビュー：週次会議（期限が今週・来週のもの）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仕分けと課題票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どの帳票に載せるか・課題票（I-034）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課題一覧（抜粋）・「判断に必要な材料」を書いてみた結果（58件）・運用ルール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仕分けと課題票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判断が必要なことだけを載せる ／ 決める人は決められる人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どの帳票に載せるか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ここを間違えると、あとの運用がすべて崩れる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237744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載せるもの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追い方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見る頻度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起きていて、まだ決まっていない、判断が必要なこと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誰がいつまでに決めるか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週1回（期限が今週・来週）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やることが決まっていて、担当と期限を決めれば進むもの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終わったか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週1回（期限切れと今週分）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まだ起きていないが、起きたら影響が出ること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監視する数字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週1回（読み上げ5分）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すでに決まったこと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追わない（参照するだけ）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必要なときだけ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課題票（I-034）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「判断に必要な材料」の欄が最も効く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記載内容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ID／区分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I-034／判断が必要（課題）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3,400テナントの移行を、1回で行うか、200社ずつ17回に分けるか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2025/6/27（金）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クローズ条件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方式を決定し、6/27の技術会議の議事録に記載する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判断に必要な材料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一括方式の停止時間の実測値 ② 分割方式の追加費用 ③ 顧客への告知に必要な期間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決まらない場合の影響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移行リハーサルの着手が遅れる。1日遅れるごとに全体が1日遅れる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起票者・起票日／最終更新日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PM／2025/4/8 ／ 2025/6/20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判断待ち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ポイント：件名を「〜について」にしない。決めることが書いていない課題は決まらない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月初に「30日以上更新なし」の件数を数える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件名はすべて「〜か、〜か」または「〜をどうするか」の形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5669280"/>
                <a:gridCol w="2011680"/>
                <a:gridCol w="137160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I-034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3,400テナントの移行を、1回で行うか200社ずつ17回に分けるか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2025/6/27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I-041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移行時のサービス停止を、平日深夜に行うか土曜早朝に行うか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カスタマーサクセス部長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2025/7/25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I-048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旧基盤の停止時期を、切替完了の何か月後にするか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2025/9/12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I-055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移行に失敗した場合、どの時点まで戻すか（切戻しの基準）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技術部長・CTO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2025/10/10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I-063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移行対象外とする休眠テナント412社の扱い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2025/11/14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「判断に必要な材料」を書いてみた結果（58件）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決まらない課題の多くは決断力ではなく材料不足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137160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材料は揃っている。あとは決めるだけ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期限を切って、決める場に出す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材料が足りない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足りない材料をTODOに起こす（のべ68件）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そもそも決める必要がなかった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クローズ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測るべきはオープン件数ではなく「触られていない件数」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判断が必要なものだけを載せる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作業はTODOへ、決まったことは決定記録へ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件名は「〜か、〜か」の形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名詞止めは禁止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決める人は権限のある個人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PMや「情報システム部」は不可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期限は必ず日付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「随時」「TBD」「順次」は使わない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期限を延ばすときは影響日数を書く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「6/27→7/11（全体に＋3日）」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週次会議は今週・来週の期限だけ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全件レビューをやめる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月初に30日以上更新なしを数える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オープン件数の3割を超えたら仕分けをやり直す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2025_SaaS_基盤刷新_課題管理表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課題管理、決める人、判断に必要な材料、クローズ条件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TODO管理表／リスク管理表／決定記録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2026-09-26T21:30:51Z</dcterms:created>
  <dcterms:modified xsi:type="dcterms:W3CDTF">2026-09-26T21:30:51Z</dcterms:modified>
</cp:coreProperties>
</file>