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LEGACY DECOMMISSION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セイワ医科器械 保守サービス管理システム刷新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旧運用の停止計画（レガシー廃止チェックリスト）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対象：旧保守管理システム（1998年稼働）と関連契約・データ・資産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浮く維持費：年4,820万円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作成：PMO ／ 承認：運営委員会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停止対象一覧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停止の6段階・停止対象一覧（システム・業務手順）・停止対象一覧（契約・データ・物理資産）・進捗と完了確認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運用スケジュール・承認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停止対象一覧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止める対象を新システムの計画と同時に洗い出す ／ 担当は種類ごとに分ける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停止の6段階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④の契約解約まで終えないと費用は止まらない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新しいほうへ切り替え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2025/09 新システム稼働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参照停止（読み取り専用）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2025/10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完全停止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2025/12/26 旧システム停止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契約の解約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2026/01/31 保守・ライセンス・回線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31292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4152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データの保存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54152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2025/12/26までにCSV書き出し・10年保管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07720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0580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⑥ 物理資産の廃棄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830580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2026/03/31 データ消去証明を受領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ポイント：⑤のデータ保存は③の完全停止より前か同時に行う。順番を間違えると取り返しがつかない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停止対象一覧（システム・業務手順）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停止の条件は「新しいほうが回っている」ことを数字で書く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1005840"/>
                <a:gridCol w="1645920"/>
                <a:gridCol w="1005840"/>
                <a:gridCol w="2743200"/>
                <a:gridCol w="118872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置き換え先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年間費用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停止の条件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保守管理システム（1998年稼働）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新システム（C1）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2,900万円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新システムで3か月分の月次処理が問題なく完了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2025/12/26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 大西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部品管理（Access）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新システム（C2）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C2稼働後、在庫差異が2か月連続0.5%以内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2026/04/30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部品管理課 橋本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サービス員の日報（Excel）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業務手順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モバイル入力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サービス員182名の入力率が95%超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2025/10/31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サービス部 井坂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紙の点検台帳（3種）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業務手順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新システム＋PDF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監査部門が電子記録で問題ないと確認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2025/11/28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品質保証部 三宅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ポイント：日付だけで停止を決めない。新システム側の状態を条件にする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停止対象一覧（契約・データ・物理資産）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解約通知の期限は停止日よりずっと前にある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84534"/>
                <a:gridCol w="1049195"/>
                <a:gridCol w="1049195"/>
                <a:gridCol w="2479916"/>
                <a:gridCol w="1239958"/>
                <a:gridCol w="1526102"/>
                <a:gridCol w="1335339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年間費用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停止の条件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解約通知期限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旧システムの保守委託契約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2,900万円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システムの完全停止が完了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2026/01/31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2025/10/31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 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ハードウェア保守（サーバ4台）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1,100万円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同上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2026/01/31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 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旧システムのライセンス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520万円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同上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2026/01/31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2025/12/31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 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拠点間の専用回線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全14拠点が新システムに移行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2026/01/31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 大西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保守履歴データ（1998〜2025）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法定保存年限の確認完了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CSV書き出し・10年保管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 大西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旧サーバ4台・端末28台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物理資産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データ消去の証明書を受領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2026/03/31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総務部 平野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ポイント：費用が浮くのは契約の解約だけ。システムは情報システム部、契約は調達部、資産は総務部が担当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進捗と完了確認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実際に止まった日と、確認した人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1828800"/>
                <a:gridCol w="1645920"/>
                <a:gridCol w="201168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浮いた費用（年）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保守管理システム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完全停止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2025/12/26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 松田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保守委託契約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解約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2026/01/31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2,900万円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ハードウェア保守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解約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2026/01/31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1,100万円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ライセンス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解約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2026/01/31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520万円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専用回線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解約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2026/01/31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4,820万円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ポイント：全件完了後、浮いた費用を実績として報告する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停止の管理はプログラムが持つ。終結の条件に入れる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937760"/>
                <a:gridCol w="237744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PJの計画段階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止める対象を洗い出す（新システムの計画と同時）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PM・運用部門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稼働の6か月前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契約の解約期限をすべて調べ、表に記入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データの法定保存年限を確認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法務・経理・監査部門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稼働後、毎月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停止の条件が満たされたかを確認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解約通知期限の1か月前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通知を出すかどうかを判断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PgM・調達部門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2025/09/30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停止日を延ばすとき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運営委員会の承認を得る。延びた分の費用も報告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都度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全件完了後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浮いた費用を実績として報告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PgM・財務部門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停止計画の承認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承認日：2025年4月15日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情報システム部長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承認日：2025年4月15日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調達部長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承認日：2025年4月15日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■ 承認する　□ 条件付きで承認する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2025_医療機器_保守管理刷新_旧運用停止計画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レガシー廃止、解約期限、データ保存、旧システム停止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プログラム終結判定チェックリスト／契約台帳／データ保存規程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2026-09-26T20:51:07Z</dcterms:created>
  <dcterms:modified xsi:type="dcterms:W3CDTF">2026-09-26T20:51:07Z</dcterms:modified>
</cp:coreProperties>
</file>