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Confidential｜課題管理表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ISSUE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課題管理表の件数：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仕分けと課題票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どの帳票に載せるか・課題票（I-034）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課題一覧（抜粋）・「判断に必要な材料」を書いてみた結果（58件）・運用ルール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仕分けと課題票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判断が必要なことだけを載せる ／ 決める人は決められる人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どの帳票に載せるか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ここを間違えると、あとの運用がすべて崩れる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237744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載せるもの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追い方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見る頻度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起きていて、まだ決まっていない、判断が必要なこと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誰がいつまでに決めるか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週1回（期限が今週・来週）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やることが決まっていて、担当と期限を決めれば進むもの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終わったか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週1回（期限切れと今週分）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まだ起きていないが、起きたら影響が出ること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監視する数字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週1回（読み上げ5分）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すでに決まったこと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追わない（参照するだけ）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必要なときだけ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課題票（I-034）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「判断に必要な材料」の欄が最も効く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8503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記載内容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ID／区分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I-／判断が必要（課題）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（「〜か、〜か」の形で）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（決定権を持つ個人）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（必ず日付）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クローズ条件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判断に必要な材料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決まらない場合の影響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（日数で）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起票者・起票日／最終更新日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未着手／材料収集中／判断待ち／完了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記入ガイド：件名を「〜について」にしない。決めることが書いていない課題は決まらない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月初に「30日以上更新なし」の件数を数える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課題一覧（抜粋）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件名はすべて「〜か、〜か」または「〜をどうするか」の形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5669280"/>
                <a:gridCol w="2011680"/>
                <a:gridCol w="137160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「判断に必要な材料」を書いてみた結果（58件）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決まらない課題の多くは決断力ではなく材料不足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1371600"/>
                <a:gridCol w="5486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材料は揃っている。あとは決めるだけ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期限を切って、決める場に出す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材料が足りない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足りない材料をTODOに起こす（のべ68件）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そもそも決める必要がなかった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クローズ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測るべきはオープン件数ではなく「触られていない件数」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判断が必要なものだけを載せる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作業はTODOへ、決まったことは決定記録へ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件名は「〜か、〜か」の形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名詞止めは禁止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決める人は権限のある個人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PMや「情報システム部」は不可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期限は必ず日付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「随時」「TBD」「順次」は使わない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期限を延ばすときは影響日数を書く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「6/27→7/11（全体に＋3日）」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週次会議は今週・来週の期限だけ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全件レビューをやめる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月初に30日以上更新なしを数える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オープン件数の3割を超えたら仕分けをやり直す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TODO管理表／リスク管理表／決定記録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2026-09-26T21:30:51Z</dcterms:created>
  <dcterms:modified xsi:type="dcterms:W3CDTF">2026-09-26T21:30:51Z</dcterms:modified>
</cp:coreProperties>
</file>