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RISK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北斗建設 施工管理・原価管理システム刷新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対象：58現場で使うシステム ／ 登録リスク 23件（42件から絞り込み）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監視：週次進捗会議で読み上げ（5分）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 ／ 更新：毎週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対応の4種類・リスク管理表・監視する数字の選び方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発動記録と運用ルール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引き金を引いた記録・運用ルール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起きかけていることに早く気づける仕掛けを作る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対応の4種類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発生確率と影響で位置を決めれば、打つ手の種類も決まる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926080"/>
                <a:gridCol w="2377440"/>
                <a:gridCol w="4663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使う場面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そもそも起きない計画に組み替える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 高 × 影響 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依存している外部連携をクリティカルパスから外す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軽減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発生確率か影響のどちらかを下げる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最も多く使う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試行現場を5か所に絞り、全社展開前に問題を洗い出す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転嫁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契約や保険で他者に移す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 低 × 影響 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性能要件を成果物の受入基準に含める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起きても受け入れ、監視だけする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影響が小さいもの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端末の初期不良（代替機で対応可能）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リスク管理表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影響は日数と金額で ／ 監視する数字と引き金を先に決める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834640"/>
                <a:gridCol w="1371600"/>
                <a:gridCol w="2194560"/>
                <a:gridCol w="164592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リスク（影響を数値で）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監視する数字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引き金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現場からの要望で機能が膨らみ、開発が15人月増える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過去8案件中3件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変更依頼票の月間起票件数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月8件を超えたら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PMが変更管理会議を隔週から毎週に切り替える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タブレットの動作が遅く、稼働後の作り直しで20人月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過去4案件中2件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検証機での主要3画面の平均表示時間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3.0秒を超えたら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開発リーダーが画面の表示項目を削る検討に入る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R-07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連携仕様が固まらず、結合テストが3週間遅れる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過去8案件中4件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未確定のI/F項目数（全164項目）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3週連続で減らなかったら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PMが経理部長を入れた確定会議を設定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R-12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受入テストに現場所長が集まらず、テストが2週間延びる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過去6案件中4件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参加確定した所長の人数（目標24名）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4週前時点で18名未満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PMが支店長3名に依頼文を出す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R-16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協力会社の入力が定着せず、原価が正しく集まらない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過去3案件中1件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試行5現場の日次入力率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70%を下回ったら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業務リーダーが入力項目を削るか代行入力を作る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ポイント：「注意する」「徹底する」は禁止。誰が何をするかで書く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監視する数字の選び方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結果ではなく兆候（先に起きること）を測る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749040"/>
                <a:gridCol w="4389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△ 遅れて分かる数字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 先に分かる数字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要望で機能が膨らむ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工数の実績（数か月後に出る）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変更依頼票の月間起票件数（その週に分かる）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動作が遅くて使われない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稼働後の利用率（手遅れ）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検証機での主要画面の表示時間（毎週測れる）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受入テストに人が集まらない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当日の出席者数（手遅れ）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参加確定した人数（4週前に分かる）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連携仕様が固まらない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結合テストの遅れ（数か月後）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未確定のI/F項目数（毎週数えられる）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発動記録と運用ルール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触れたらその週のうちに動く ／ 週次会議では読み上げるだけ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引き金を引いた記録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引き金の値を先に決めてあるので「多いのか少ないのか」を議論しない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108960"/>
                <a:gridCol w="347472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打った手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2025年2月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変更依頼票が月11件（引き金8件）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変更管理会議を隔週から毎週へ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3月以降は月6件以下に収束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2025年4月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平均表示時間3.4秒（引き金3.0秒）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一覧の初期表示を50件から20件へ変更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1.8秒に改善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2025年7月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未確定I/F項目が3週連続で42件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経理部長を入れた確定会議を2回開催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2週間で0件に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2025年8月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4週前時点で15名（引き金18名未満）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支店長3名から現場へ依頼文を発出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最終的に26名が参加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登録は20〜25件まで。40件を超えると監視が回らない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影響は数値で書く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「○○が起きると、△△に□日（□万円）の影響が出る」の形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毎週測れる数字を1つ決める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ログや既存の表から数えられるものが理想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引き金の値を先に決める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触れたらその週のうちに対応に着手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対応は行動で書く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「誰が、何をするか」。「注意する」は禁止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週次会議で読み上げる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議論はしない。所要5分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全部を同じ重さで扱わない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影響を数値にして、管理対象外にできるものを外す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2025_建設_施工原価刷新_リスク管理表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リスク管理、監視する数字、引き金、トリガー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課題管理表／週次進捗報告書／変更管理台帳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2026-09-26T21:29:45Z</dcterms:created>
  <dcterms:modified xsi:type="dcterms:W3CDTF">2026-09-26T21:29:45Z</dcterms:modified>
</cp:coreProperties>
</file>