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Confidential｜リスク管理表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RISK REGISTER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監視：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リスク管理表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対応の4種類・リスク管理表・監視する数字の選び方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発動記録と運用ルール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引き金を引いた記録・運用ルール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起きかけていることに早く気づける仕掛けを作る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対応の4種類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発生確率と影響で位置を決めれば、打つ手の種類も決まる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2926080"/>
                <a:gridCol w="2377440"/>
                <a:gridCol w="4663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使う場面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そもそも起きない計画に組み替える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発生確率 高 × 影響 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軽減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発生確率か影響のどちらかを下げる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最も多く使う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転嫁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契約や保険で他者に移す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発生確率 低 × 影響 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起きても受け入れ、監視だけする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影響が小さいもの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リスク管理表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影響は日数と金額で ／ 監視する数字と引き金を先に決める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834640"/>
                <a:gridCol w="1371600"/>
                <a:gridCol w="2194560"/>
                <a:gridCol w="164592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リスク（影響を数値で）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発生確率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監視する数字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引き金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記入ガイド：「注意する」「徹底する」は禁止。誰が何をするかで書く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監視する数字の選び方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結果ではなく兆候（先に起きること）を測る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749040"/>
                <a:gridCol w="4389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△ 遅れて分かる数字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 先に分かる数字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要望で機能が膨らむ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工数の実績（数か月後に出る）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変更依頼票の月間起票件数（その週に分かる）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動作が遅くて使われない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稼働後の利用率（手遅れ）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検証機での主要画面の表示時間（毎週測れる）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受入テストに人が集まらない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当日の出席者数（手遅れ）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参加確定した人数（4週前に分かる）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連携仕様が固まらない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結合テストの遅れ（数か月後）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未確定のI/F項目数（毎週数えられる）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発動記録と運用ルール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触れたらその週のうちに動く ／ 週次会議では読み上げるだけ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引き金を引いた記録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引き金の値を先に決めてあるので「多いのか少ないのか」を議論しない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108960"/>
                <a:gridCol w="347472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打った手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登録は20〜25件まで。40件を超えると監視が回らない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影響は数値で書く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「○○が起きると、△△に□日（□万円）の影響が出る」の形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毎週測れる数字を1つ決める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ログや既存の表から数えられるものが理想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引き金の値を先に決める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触れたらその週のうちに対応に着手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対応は行動で書く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「誰が、何をするか」。「注意する」は禁止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週次会議で読み上げる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議論はしない。所要5分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全部を同じ重さで扱わない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影響を数値にして、管理対象外にできるものを外す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YYYY_分野_名称_リスク管理表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課題管理表／週次進捗報告書／変更管理台帳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2026-09-26T21:29:45Z</dcterms:created>
  <dcterms:modified xsi:type="dcterms:W3CDTF">2026-09-26T21:29:45Z</dcterms:modified>
</cp:coreProperties>
</file>