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ACTION ITEM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リンクスタッフ 派遣スタッフ管理システム刷新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TODO・アクションアイテム管理表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時点：2025年6月第2週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期間：13か月・規模196人月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 田中 ／ 更新：各担当者本人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TODO一覧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TODO一覧・③ サマリ（担当別）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運用ルールと使い分け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運用ルール・課題管理表・リスク管理表との使い分け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TODO一覧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置き場所は1つだけ ／ 5つの欄（内容・担当・期限・依頼者・完了の定義）は必須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TODO一覧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期限を過ぎて完了日が空欄の行は自動で色をつける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89485"/>
                <a:gridCol w="2518689"/>
                <a:gridCol w="1439251"/>
                <a:gridCol w="1349298"/>
                <a:gridCol w="1259344"/>
                <a:gridCol w="2428736"/>
                <a:gridCol w="1079438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完了の定義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連携I/F項目一覧のドラフトを作成する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佐藤（ベンダーPL）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2025/6/18（水）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 田中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項目一覧をプロジェクトフォルダに格納する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スタッフマスタの重複データ件数を集計する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鈴木（業務部）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2025/6/16（月）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佐藤（ベンダーPL）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重複件数の一覧を会議体チャットに共有する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給与計算システムとの接続テスト日程を調整する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田中（PM）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2025/6/13（金）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日程が確定し、関係者のカレンダーに登録される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受入テスト参加者の候補を部署ごとに挙げる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高橋（営業部）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2025/6/20（金）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 田中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部署別の候補者名簿をPMに提出する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TODO-045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画面モックのレビュー指摘を反映する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佐藤（ベンダーPL）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2025/6/23（月）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鈴木（業務部）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修正版モックを業務部レビュー会に再提示する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TODO-038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旧システムの帳票サンプルを10種そろえる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鈴木（業務部）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2025/6/6（金）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佐藤（ベンダーPL）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帳票PDFを格納し一覧表を更新する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対応中（期限超過）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ポイント：内容は動詞で書く。担当は個人名。期限は日付。「今週中」「なるはや」は禁止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サマリ（担当別）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件数を並べるだけで負荷の偏りが見える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920240"/>
                <a:gridCol w="1920240"/>
                <a:gridCol w="1920240"/>
                <a:gridCol w="2011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期限超過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今週完了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佐藤（ベンダーPL）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鈴木（業務部）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高橋（営業部）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田中（PM）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運用ルールと使い分け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期限は2週間以内。超えるものはWBSへ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会議の最後の5分で、その場で登録する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846320"/>
                <a:gridCol w="4023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置き場所は1つだけ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チャットで頼んだものも必ず転記する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探す場所が増えるほど抜けが生まれる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5つの欄は必須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空欄の行は登録しない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空欄の行は必ず滞留する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期限は2週間以内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超える作業はWBSのタスクとして登録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TODO管理表が作業計画表になると破綻する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更新は担当者本人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状態と完了日は担当者が自分で更新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PMが代行するとPMの作業量だけが増える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会議は遅れだけ扱う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期限超過と今週期限の行だけを確認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全件読み上げると会議が形骸化する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月末にアーカイブ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完了した行は②完了アーカイブへ移す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一覧が短いほど毎週見る気になる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課題管理表・リスク管理表との使い分け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迷ったらまずTODOで登録し、議論が必要なら課題管理表へ移す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108960"/>
                <a:gridCol w="310896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扱うもの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やることが決まっている宿題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すでに起きていて方針を決める必要がある問題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まだ起きていないが起きたら困ること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数日〜2週間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数週間〜数か月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プロジェクト全期間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いつまでに誰がやるか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原因・対応方針・判断者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発生確率・影響度・予防策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会議での扱い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遅れているものだけ確認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1件ずつ議論する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2025_人材_スタッフ管理刷新_TODO管理表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TODO、アクションアイテム、期限超過、完了の定義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会議アジェンダ・議事録／課題管理表／WBS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2026-09-26T21:28:34Z</dcterms:created>
  <dcterms:modified xsi:type="dcterms:W3CDTF">2026-09-26T21:28:34Z</dcterms:modified>
</cp:coreProperties>
</file>