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CHANGE REQUEST &amp; CHANGE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みどり市役所 電子申請・窓口予約システム構築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変更依頼票（CR票）・変更管理台帳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当初契約額：1億4,800万円（債務負担行為の限度額 1億6,500万円）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対象：68手続き・15か月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管理：PM ／ 判定：変更管理会議（隔週・課長級以上）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判定基準と変更依頼票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判定基準表（A〜D）・① 変更依頼票（CR-047）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変更管理台帳と月次サマリ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変更管理台帳（抜粋）・④ 月次サマリ（147件の通し直し）・運用ルール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判定基準と変更依頼票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要望の入口をひとつにする ／ 可否の判定を会議体に移す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判定基準表（A〜D）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基準を先に決め、毎回同じ物差しを使う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2743200"/>
                <a:gridCol w="4572000"/>
                <a:gridCol w="29260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当初要件に含まれる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要件定義書・提案書に記載がある、または読み方の違い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0円（契約の範囲内）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法令・制度改正への対応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対応しないと稼働できない、または違法になる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今期に計上（原則全件）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あると便利（業務効率の向上）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無くても業務は回るが、手間が減る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ゼロサム枠の範囲でのみ今期に計上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重複、または困りごとが書けない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既存のCRと同内容、必要性を説明できない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取り下げ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ポイント：A判定は契約解釈の確定であり、責任追及ではないと最初に合意する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変更依頼票（CR-047）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「この変更が無いと、何が、どう困るか」が空欄なら受理しない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8138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CR番号／依頼日／依頼元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CR-047／2025/2/6／子育て支援課 佐野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変更の内容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電子申請画面で、添付書類の不足を申請時に自動チェックする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無いと、何が、どう困るか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添付書類の不足による差戻しが月420件。1件あたり職員6分・市民の再申請10分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希望時期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今期（2025年10月稼働時）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根拠（法令・制度改正）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影響調査結果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80万円／0.9人月／期間影響なし（ベンダー 2/12回答）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影響範囲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申請画面3画面、テストケース12件増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判定／理由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C（ゼロサム枠で今期に採用）／職員だけで月42時間削減。判定 2/20・議長 情報政策課長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反映先チェック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■台帳 ■WBS ■見積書 ■契約 ■テスト計画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変更管理台帳と月次サマリ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承認のたびに台帳を更新し、限度額までの余裕を把握する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変更管理台帳（抜粋）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断ったのではなく判断時期をずらした、という記録を残す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1280160"/>
                <a:gridCol w="2926080"/>
                <a:gridCol w="914400"/>
                <a:gridCol w="640080"/>
                <a:gridCol w="1005840"/>
                <a:gridCol w="3291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CR番号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依頼元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今期計上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判定の理由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CR-018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市民課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住民票申請画面に世帯員一覧を表示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要件定義書3.2節に記載あり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CR-031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保険年金課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2025年4月の制度改正に伴う保険料区分の追加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対応しないと4月以降の申請を受理できない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CR-047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子育て支援課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添付書類の不足を申請時に自動チェック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月420件の差戻しが減る。ゼロサム枠で採用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CR-052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支所（東）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支所ごとの予約枠を個別に設定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140万円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当面は本庁と同一枠で運用可能。第2期へ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CR-063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市民課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申請完了メールの文面を変更したい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CR-022と同内容。統合し取り下げ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月次サマリ（147件の通し直し）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増えた分と減った分をセットで出し、限度額までの残りを示す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1188720"/>
                <a:gridCol w="1645920"/>
                <a:gridCol w="47548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今期の扱い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 当初要件に含まれる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52件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契約の範囲内で対応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 法令・制度改正への対応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1,200万円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今期に全件対応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 あると便利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61件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1,620万円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今期9件（720万円）／第2期52件（900万円）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 重複・困りごと不明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16件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440万円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取り下げ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最終契約額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1億6,080万円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限度額1億6,500万円の97.5%（ゼロサム枠で7手続き▲640万円）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CR票が無ければ着手しない（契約の覚書として明文化）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7955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CR票でのみ受け付ける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口頭・メール本文だけの依頼にベンダーは着手しない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困りごとを書いてもらう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「欲しい機能」ではなく「無いと何にどう困るか」を件数・時間で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判定は変更管理会議で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隔週開催、課長級以上が出席。PMが個別に判断しない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ゼロサム枠で調整する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C判定を今期に入れるなら同額分を今期から落とす（部長会が決める）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保留は次回で必ず決める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2回持ち越したら自動的に第2期送り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影響調査は5営業日で概算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精緻化は承認後に行う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2025_自治体_電子申請構築_変更管理台帳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変更管理、CR票、ゼロサム枠、判定基準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要件定義書／契約書（覚書）／WBS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2026-09-26T21:27:30Z</dcterms:created>
  <dcterms:modified xsi:type="dcterms:W3CDTF">2026-09-26T21:27:30Z</dcterms:modified>
</cp:coreProperties>
</file>