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Confidential｜変更依頼票（CR票）・変更管理台帳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CHANGE REQUEST &amp; CHANGE LOG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【プロジェクト名】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変更依頼票（CR票）・変更管理台帳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当初契約額：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対象：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管理：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判定基準と変更依頼票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判定基準表（A〜D）・① 変更依頼票（CR-047）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変更管理台帳と月次サマリ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変更管理台帳（抜粋）・④ 月次サマリ（147件の通し直し）・運用ルール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判定基準と変更依頼票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要望の入口をひとつにする ／ 可否の判定を会議体に移す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判定基準表（A〜D）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基準を先に決め、毎回同じ物差しを使う</a:t>
            </a:r>
            <a:endParaRPr lang="en-US" sz="12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822960"/>
                <a:gridCol w="2743200"/>
                <a:gridCol w="4572000"/>
                <a:gridCol w="29260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意味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判断の目安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費用の扱い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当初要件に含まれる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要件定義書・提案書に記載がある、または読み方の違い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0円（契約の範囲内）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法令・制度改正への対応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対応しないと稼働できない、または違法になる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今期に計上（原則全件）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あると便利（業務効率の向上）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無くても業務は回るが、手間が減る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ゼロサム枠の範囲でのみ今期に計上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重複、または困りごとが書けない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既存のCRと同内容、必要性を説明できない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取り下げ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記入ガイド：A判定は契約解釈の確定であり、責任追及ではないと最初に合意する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変更依頼票（CR-047）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「この変更が無いと、何が、どう困るか」が空欄なら受理しない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926080"/>
                <a:gridCol w="8138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記入内容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CR番号／依頼日／依頼元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変更の内容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無いと、何が、どう困るか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（件数・時間で書く）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希望時期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今期／第2期以降／稼働前必須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根拠（法令・制度改正）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影響調査結果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（ベンダーが5営業日以内に記入）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影響範囲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判定／理由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（変更管理会議が記入）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622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反映先チェック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□台帳 □WBS □見積書 □契約 □テスト計画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変更管理台帳と月次サマリ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承認のたびに台帳を更新し、限度額までの余裕を把握する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変更管理台帳（抜粋）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断ったのではなく判断時期をずらした、という記録を残す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1280160"/>
                <a:gridCol w="2926080"/>
                <a:gridCol w="914400"/>
                <a:gridCol w="640080"/>
                <a:gridCol w="1005840"/>
                <a:gridCol w="32918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CR番号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依頼元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件名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今期計上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判定の理由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CR-</a:t>
                      </a: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0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④ 月次サマリ（147件の通し直し）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増えた分と減った分をセットで出し、限度額までの残りを示す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474720"/>
                <a:gridCol w="1188720"/>
                <a:gridCol w="1645920"/>
                <a:gridCol w="47548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件数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金額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今期の扱い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A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D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最終契約額／限度額までの残り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CR票が無ければ着手しない（契約の覚書として明文化）</a:t>
            </a:r>
            <a:endParaRPr lang="en-US" sz="12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795528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ルール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CR票でのみ受け付ける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口頭・メール本文だけの依頼にベンダーは着手しない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困りごとを書いてもらう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「欲しい機能」ではなく「無いと何にどう困るか」を件数・時間で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判定は変更管理会議で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隔週開催、課長級以上が出席。PMが個別に判断しない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ゼロサム枠で調整する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C判定を今期に入れるなら同額分を今期から落とす（部長会が決める）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保留は次回で必ず決める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2回持ち越したら自動的に第2期送り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影響調査は5営業日で概算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精緻化は承認後に行う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YYYY_分野_名称_変更依頼票（CR票）・変更管理台帳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要件定義書／契約書（覚書）／WBS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2026-09-26T21:27:29Z</dcterms:created>
  <dcterms:modified xsi:type="dcterms:W3CDTF">2026-09-26T21:27:29Z</dcterms:modified>
</cp:coreProperties>
</file>