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WEEKLY STATUS REPORT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サンフィールド運輸 配車・運行管理システム刷新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週次進捗報告書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報告週：2025年1月27日 〜 1月31日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次回会議：2月6日（木）／ 全体信号：赤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報告者：PM ／ 配信：会議の2日前（火曜朝）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週次進捗報告書（A4で1枚）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報告書・全体信号の判定基準・進捗の測り方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週次進捗報告書（A4で1枚）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「結論・課題・依頼事項」を必ず埋める ／ 会議で読み上げない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報告書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③④は台帳から引く。PMが書くのは②⑤⑥⑦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9052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ブロック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記入内容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 ヘッダ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配車・運行管理システム刷新／報告週 1/27〜1/31／報告者 PM／次回会議 2/6（木）／全体信号：赤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 今週の結論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累積の遅れが32営業日に達した。現在のペースでは稼働が9月中旬にずれ、繁忙期を挟むため実質3か月半の遅れ。2/6の会議で再計画案の承認をお願いしたい（案を添付）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進捗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M2 基本設計完了：当初1/31 → 再計画案2/21／要件定義 14拠点中9拠点でヒアリング完了／今週完了：非機能要件定義書レビュー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 コスト・工数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EV 6,400万円／AC 6,810万円／PV 8,200万円　SPI 0.78　CPI 0.94　承認枠1億4,800万円に対し消化46%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⑤ 課題・リスク（上位3件）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I-042 拠点ヒアリング未回答5拠点（3→5に増加）／I-047 会計連携の仕様確定が2週間遅れ（新規）／R-011 繁忙期前の切替失敗リスク（中→大）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⑥ 来週やること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残り5拠点のヒアリング完了／会計連携の仕様レビュー（2/6）／再計画案を運営委員会へ提出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⑦ 依頼事項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運営部長へ：拠点ヒアリングの回答期限を2/7に設定し、各拠点長へ指示していただきたい（2/6の会議で決定希望）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ポイント：「作業の報告」ではなく「見通しの報告」を書く。依頼事項は誰に・何を・いつまでに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全体信号の判定基準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信号の色は感覚ではなく基準で決める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2743200"/>
                <a:gridCol w="4480560"/>
                <a:gridCol w="3017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判定の目安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求められる行動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青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計画どおり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遅れが5営業日以内、かつ予算消化が計画の±5%以内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報告のみ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遅れはあるが自力で戻せる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遅れが6〜15営業日、または予算超過見通しが5%以内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挽回策を報告書に書く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上位者の判断が無いと戻せない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遅れが16営業日以上、または予算枠を超える見通し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依頼事項に判断項目を書き、臨時会議を要請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進捗の測り方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「だいたい80%」の感覚値を使わない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4846320"/>
                <a:gridCol w="3657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方式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やり方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向いている作業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0／50／100方式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未着手0%、着手50%、完了100%の3段階のみ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1〜2週間で終わる小さめの作業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成果物カウント方式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「14拠点中9拠点完了」のように数えられる単位で報告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同じ作業を繰り返すもの（拠点展開、画面設計など）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悪い報告を責めない。遅れて出したことを問題にする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火曜朝に配信・木曜午後に会議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572000"/>
                <a:gridCol w="4114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会議の2日前に配る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火曜朝に配信し、木曜午後に会議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読む時間がないと会議が読み上げになる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会議で読み上げない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依頼事項と赤・黄の項目だけを議論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読み上げの30分は議論に使ったほうがよい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A4で1枚に収める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入りきらない詳細は別紙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1枚を超えると読まれる確率が下がる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数字は台帳から引く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進捗・工数・課題は各管理表を参照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手打ちすると必ず管理表とずれる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悪い報告を責めない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赤を出したことではなく遅れて出したことを問題にする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責めると翌週から赤が出てこなくなる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欄を増やさない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足すときは代わりに何を外すかを決める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欄が増えるほど作成時間が延び、質が落ちる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2025_物流_配車運行刷新_週次報告_0131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週次報告、全体信号、依頼事項、進捗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課題管理表／EVM管理表／マイルストーン一覧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2026-09-26T21:26:04Z</dcterms:created>
  <dcterms:modified xsi:type="dcterms:W3CDTF">2026-09-26T21:26:04Z</dcterms:modified>
</cp:coreProperties>
</file>