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Confidential｜週次進捗報告書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WEEKLY STATUS REPORT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週次進捗報告書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報告週：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次回会議：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報告者：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週次進捗報告書（A4で1枚）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報告書・全体信号の判定基準・進捗の測り方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週次進捗報告書（A4で1枚）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「結論・課題・依頼事項」を必ず埋める ／ 会議で読み上げない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③④は台帳から引く。PMが書くのは②⑤⑥⑦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9052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ブロック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ヘッダ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今週の結論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進捗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コスト・工数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課題・リスク（上位3件）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⑥ 来週やること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⑦ 依頼事項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記入ガイド：「作業の報告」ではなく「見通しの報告」を書く。依頼事項は誰に・何を・いつまでに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全体信号の判定基準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信号の色は感覚ではなく基準で決める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743200"/>
                <a:gridCol w="448056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求められる行動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計画どおり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遅れが5営業日以内、かつ予算消化が計画の±5%以内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報告のみ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遅れはあるが自力で戻せる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遅れが6〜15営業日、または予算超過見通しが5%以内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挽回策を報告書に書く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上位者の判断が無いと戻せない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遅れが16営業日以上、または予算枠を超える見通し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依頼事項に判断項目を書き、臨時会議を要請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進捗の測り方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「だいたい80%」の感覚値を使わない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84632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やり方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0／50／100方式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未着手0%、着手50%、完了100%の3段階のみ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1〜2週間で終わる小さめの作業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成果物カウント方式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「14拠点中9拠点完了」のように数えられる単位で報告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同じ作業を繰り返すもの（拠点展開、画面設計など）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悪い報告を責めない。遅れて出したことを問題にする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火曜朝に配信・木曜午後に会議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5720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会議の2日前に配る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火曜朝に配信し、木曜午後に会議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読む時間がないと会議が読み上げになる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会議で読み上げない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依頼事項と赤・黄の項目だけを議論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読み上げの30分は議論に使ったほうがよい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A4で1枚に収める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入りきらない詳細は別紙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1枚を超えると読まれる確率が下がる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数字は台帳から引く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進捗・工数・課題は各管理表を参照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手打ちすると必ず管理表とずれる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悪い報告を責めない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赤を出したことではなく遅れて出したことを問題にする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責めると翌週から赤が出てこなくなる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欄を増やさない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足すときは代わりに何を外すかを決める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欄が増えるほど作成時間が延び、質が落ちる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YYYY_分野_名称_週次進捗報告書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課題管理表／EVM管理表／マイルストーン一覧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2026-09-26T21:26:04Z</dcterms:created>
  <dcterms:modified xsi:type="dcterms:W3CDTF">2026-09-26T21:26:04Z</dcterms:modified>
</cp:coreProperties>
</file>