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EARNED VALUE MANAGEMENT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ハルタ工機 基幹システム刷新（見積・受注・出荷）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期間：2024年10月 〜 2025年12月稼働（14か月）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BAC：2億9,400万円（350人月×84万円）／ 承認枠 3億2,000万円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月末締め・翌月第2営業日までに集計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EVMの基本と判定基準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EVMの数字・判定の基準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月次実績と分解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月次実績表・役員報告の3行・超過の中身を分解する（AC − EV ＝ 2,584万円）・施策後の推移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EVMの基本と判定基準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覚えるのはPV・EV・ACの3つだけ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EVMの数字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EVは「実際にできた量 × 計画の単価」で数える。感覚の進捗率で出さない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6035040"/>
                <a:gridCol w="3749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どこから取るか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PV（計画価値）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今ごろ終わっているはずだった量を、お金に直したもの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WBSとスケジュール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EV（出来高）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実際にできた量を、計画の単価で数えたもの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WBSの完了実績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AC（実コスト）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その作業に実際に使った費用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工数実績と経費の実績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完成時の計画総額（PVの最終値）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当初計画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今のペースで進んだ場合の着地見込み（BAC ÷ CPI）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計算で出る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SPI／CPI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SPI＝EV÷PV（進み具合）／CPI＝EV÷AC（費用効率）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計算で出る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判定の基準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数値と行動をセットで先に決めておく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291840"/>
                <a:gridCol w="6675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CPIの目安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とる行動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0.95以上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月次で報告するのみ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0.90〜0.95未満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原因を分解し、対策案を報告書に書く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0.90未満が2か月連続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再計画の検討に入り、上位者へ報告する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ポイント：基準に当たったら、まず検討に入る。「立ち上がり期だから」の説明はその中で聞く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月次実績と分解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入力するのはEVとACの2つだけ。残りは計算式で出す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月次実績表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単位：万円（累計）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73333"/>
                <a:gridCol w="1383030"/>
                <a:gridCol w="1383030"/>
                <a:gridCol w="1383030"/>
                <a:gridCol w="987879"/>
                <a:gridCol w="2766060"/>
                <a:gridCol w="987879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PV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CPI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EAC（着地見込み）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2024年10月末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640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3億2,300万円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2024年11月末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1,900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1,750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2,000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0.88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3億3,400万円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2024年12月末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3,900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3,560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4,200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3億4,600万円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2025年1月末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6,800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6,120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7,080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3億4,200万円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2025年2月末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8,900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7,900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9,400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3億5,000万円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2025年3月末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10,700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9,400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11,500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3億5,900万円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2025年4月末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12,600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11,016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13,600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3億6,300万円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役員報告の3行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数字と、残り時間と、相談したいことをセットで出す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9052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CPI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 ÷ AC ＝ 11,016 ÷ 13,600 ＝ 0.81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BAC ÷ CPI ＝ 29,400 ÷ 0.81 ＝ 3億6,300万円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枠との差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36,300 − 32,000 ＝ 4,300万円の超過見通し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相談したいこと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残り7か月で何を変えるかを決めたい（差額の分解と対策案を添付）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超過の中身を分解する（AC − EV ＝ 2,584万円）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上位2つに手を打つ。「全体的に効率を上げる」では変わらない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371600"/>
                <a:gridCol w="914400"/>
                <a:gridCol w="5852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割合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型番別の個別条件の作り込み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1,290万円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型番ごとの個別条件が1,180件あることが設計中に判明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設計レビューの手戻り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720万円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28%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設計完了後にまとめてレビュー。手戻り率18.4%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単価の高い要員での穴埋め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380万円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平均単価が想定84万円に対して91万円/人月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その他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194万円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検証環境の構築遅れによる待ち時間など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2,584万円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施策後の推移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効き始めるまでの時間を先に見積もる（7月末CPI0.86未満なら追加施策）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011680"/>
                <a:gridCol w="2011680"/>
                <a:gridCol w="146304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EV（万円）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AC（万円）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CPI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2025年5月末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13,200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16,000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3億5,400万円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2025年6月末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15,700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18,400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3億4,600万円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2025年7月末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18,216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20,700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0.88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3億3,400万円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2025年9月末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23,400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25,500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3億2,000万円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2025年11月末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27,900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29,900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3億1,600万円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29,400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31,080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3億1,080万円（実績）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2025_製造_基幹刷新_EVM管理表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EVM、CPI、SPI、EAC、出来高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WBS／週次進捗報告書／財務トラッキング表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2026-09-26T21:25:02Z</dcterms:created>
  <dcterms:modified xsi:type="dcterms:W3CDTF">2026-09-26T21:25:02Z</dcterms:modified>
</cp:coreProperties>
</file>