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Confidential｜旧運用の停止計画（レガシー廃止チェックリスト）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LEGACY DECOMMISSION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旧運用の停止計画（レガシー廃止チェックリスト）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浮く維持費：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停止の6段階・停止対象一覧（システム・業務手順）・停止対象一覧（契約・データ・物理資産）・進捗と完了確認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止める対象を新システムの計画と同時に洗い出す ／ 担当は種類ごとに分ける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停止の6段階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④の契約解約まで終えないと費用は止まらない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新しいほうへ切り替え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参照停止（読み取り専用）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（予定日）※ここで止まりがち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完全停止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契約の解約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31292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4152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データの保存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4152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（予定日）※③より前か同時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077200" y="3703320"/>
            <a:ext cx="3535680" cy="1920240"/>
          </a:xfrm>
          <a:prstGeom prst="roundRect">
            <a:avLst>
              <a:gd name="adj" fmla="val 4762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05800" y="386791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物理資産の廃棄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305800" y="4343400"/>
            <a:ext cx="3078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（予定日）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記入ガイド：⑤のデータ保存は③の完全停止より前か同時に行う。順番を間違えると取り返しがつかない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停止対象一覧（システム・業務手順）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停止の条件は「新しいほうが回っている」ことを数字で書く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005840"/>
                <a:gridCol w="1645920"/>
                <a:gridCol w="1005840"/>
                <a:gridCol w="2743200"/>
                <a:gridCol w="118872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置き換え先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年間費用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業務手順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業務手順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記入ガイド：日付だけで停止を決めない。新システム側の状態を条件にする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停止対象一覧（契約・データ・物理資産）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解約通知の期限は停止日よりずっと前にある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84534"/>
                <a:gridCol w="1049195"/>
                <a:gridCol w="1049195"/>
                <a:gridCol w="2479916"/>
                <a:gridCol w="1239958"/>
                <a:gridCol w="1526102"/>
                <a:gridCol w="1335339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年間費用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解約通知期限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物理資産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記入ガイド：費用が浮くのは契約の解約だけ。システムは情報システム部、契約は調達部、資産は総務部が担当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進捗と完了確認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実際に止まった日と、確認した人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828800"/>
                <a:gridCol w="1645920"/>
                <a:gridCol w="20116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浮いた費用（年）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記入ガイド：全件完了後、浮いた費用を実績として報告する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停止の管理はプログラムが持つ。終結の条件に入れる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93776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PJの計画段階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止める対象を洗い出す（新システムの計画と同時）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稼働の6か月前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契約の解約期限をすべて調べ、表に記入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データの法定保存年限を確認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法務・経理・監査部門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稼働後、毎月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停止の条件が満たされたかを確認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解約通知期限の1か月前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通知を出すかどうかを判断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停止日を延ばすとき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運営委員会の承認を得る。延びた分の費用も報告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全件完了後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浮いた費用を実績として報告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停止計画の承認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情報システム部長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調達部長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YYYY_分野_名称_旧運用の停止計画（レガシー廃止チェックリスト）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プログラム終結判定チェックリスト／契約台帳／データ保存規程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2026-09-26T20:51:06Z</dcterms:created>
  <dcterms:modified xsi:type="dcterms:W3CDTF">2026-09-26T20:51:06Z</dcterms:modified>
</cp:coreProperties>
</file>