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Confidential｜EVM管理表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EARNED VALUE MANAGEMENT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BAC：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EVMの基本と判定基準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EVMの数字・判定の基準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月次実績と分解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月次実績表・役員報告の3行・超過の中身を分解する（AC − EV ＝ 2,584万円）・施策後の推移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EVMの基本と判定基準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覚えるのはPV・EV・ACの3つだけ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EVMの数字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EVは「実際にできた量 × 計画の単価」で数える。感覚の進捗率で出さない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603504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どこから取るか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PV（計画価値）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今ごろ終わっているはずだった量を、お金に直したもの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WBSとスケジュール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EV（出来高）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実際にできた量を、計画の単価で数えたもの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WBSの完了実績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AC（実コスト）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その作業に実際に使った費用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工数実績と経費の実績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完成時の計画総額（PVの最終値）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今のペースで進んだ場合の着地見込み（BAC ÷ CPI）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計算で出る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SPI／CPI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SPI＝EV÷PV（進み具合）／CPI＝EV÷AC（費用効率）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計算で出る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判定の基準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数値と行動をセットで先に決めておく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291840"/>
                <a:gridCol w="6675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とる行動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0.95以上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月次で報告するのみ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0.90〜0.95未満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原因を分解し、対策案を報告書に書く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0.90未満が2か月連続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再計画の検討に入り、上位者へ報告する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記入ガイド：基準に当たったら、まず検討に入る。「立ち上がり期だから」の説明はその中で聞く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月次実績と分解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入力するのはEVとACの2つだけ。残りは計算式で出す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月次実績表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単位：万円（累計）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73333"/>
                <a:gridCol w="1383030"/>
                <a:gridCol w="1383030"/>
                <a:gridCol w="1383030"/>
                <a:gridCol w="987879"/>
                <a:gridCol w="2766060"/>
                <a:gridCol w="987879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PV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EAC（着地見込み）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YYYY年MM月末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役員報告の3行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数字と、残り時間と、相談したいことをセットで出す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9052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 ÷ AC 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BAC ÷ CPI 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枠との差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 − 承認枠 ＝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相談したいこと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超過の中身を分解する（AC − EV ＝ 2,584万円）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上位2つに手を打つ。「全体的に効率を上げる」では変わらない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371600"/>
                <a:gridCol w="914400"/>
                <a:gridCol w="5852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要因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割合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施策後の推移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効き始めるまでの時間を先に見積もる（7月末CPI0.86未満なら追加施策）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011680"/>
                <a:gridCol w="2011680"/>
                <a:gridCol w="146304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EV（万円）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AC（万円）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CPI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YYYY_分野_名称_EVM管理表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WBS／週次進捗報告書／財務トラッキング表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2026-09-26T21:25:02Z</dcterms:created>
  <dcterms:modified xsi:type="dcterms:W3CDTF">2026-09-26T21:25:02Z</dcterms:modified>
</cp:coreProperties>
</file>