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MEETING AGENDA &amp; MINUTES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リンクスタッフ 派遣スタッフ管理システム刷新　第18回 週次進捗会議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会議アジェンダ・議事録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日時：2025年6月11日（水）10:00-10:30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場所：本社会議室B＋オンライン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田中（会議中に完成）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アジェンダ・議事録（1枚）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会議の基本情報・② 議題と結論・③ 決定事項 ④ 保留事項 ⑤ TODO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アジェンダ・議事録（1枚）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左半分を会議の前に、右半分を会議の中で埋める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会議の基本情報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「この会議で決めること」が書けない会議は資料配布で足りる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第18回 週次進捗会議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日時・場所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2025年6月11日（水）10:00-10:30／本社会議室B＋オンライン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出席者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田中（PM）、佐藤（ベンダーPL）、鈴木（業務部）、高橋（営業部）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欠席者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山口（情報システム部・代理出席なし）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この会議で決めること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連携I/F項目一覧の確定日と、受入テストの参加体制を決める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議題と結論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左（議題・担当・時間）は前、右（結論・決めた人・TODO）は会議中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560320"/>
                <a:gridCol w="822960"/>
                <a:gridCol w="731520"/>
                <a:gridCol w="4023360"/>
                <a:gridCol w="109728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No.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議題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決めた人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連携I/Fの項目を確定する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佐藤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決定：給与システム側の3項目を追加し、6/18に確定とする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 田中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TODO-041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スタッフマスタの重複データの扱いを決める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鈴木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保留：件数が分からず判断できない。集計が出れば決まる（次回再議）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TODO-042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受入テストの参加体制を決める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決定：各部署から2名ずつ選出。名簿は6/20までに提出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 田中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TODO-044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ポイント：結論は「決定：」か「保留：」で始める。「〜の方向で」は使わない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決定事項 ④ 保留事項 ⑤ TODO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決定事項には主語を書く ／ 保留には「次に何があれば決まるか」を書く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463040"/>
                <a:gridCol w="8138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D-018-1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PM田中が、連携I/F項目一覧に給与システム側の3項目を追加し、確定日を2025/6/18とすることを決定した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D-018-2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PM田中が、受入テストの参加者を各部署2名ずつとすることを決定した。名簿の提出期限は2025/6/20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H-018-1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スタッフマスタの重複データの扱い。重複件数が未集計のため判断できない。TODO-042（6/16期限）の集計が出れば6/18の会議で決定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TODO-041、TODO-042、TODO-044（TODO管理表に登録済み）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25分議論・5分まとめ ／ 決めることが無い週は開かない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ルール・内容・理由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38912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アジェンダは前日までに配る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議題・担当・時間・資料を埋めた状態で送る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当日配布だと、その場で読む時間が要る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会議中に画面を共有して書く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結論欄をその場で埋め、読み上げて確認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認識のずれがその場で見つかる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最後の5分をまとめに使う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決定・保留・TODOを読み上げる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会議終了時に議事録が完成する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結論は「決定」か「保留」で始める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それ以外の書き出しを使わない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「〜の方向で」は後から判断できない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TODOは管理表に逃がす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議事録には番号だけを書く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宿題の置き場所をひとつにする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決めることが無い週は開かない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共有だけなら資料を配って終わり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毎週あるから開く会議は形骸化する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2025_人材_スタッフ管理刷新_週次進捗会議_018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議事録、アジェンダ、決定事項、保留事項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TODO・アクションアイテム管理表／会議体一覧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2026-09-26T21:23:57Z</dcterms:created>
  <dcterms:modified xsi:type="dcterms:W3CDTF">2026-09-26T21:23:57Z</dcterms:modified>
</cp:coreProperties>
</file>