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Confidential｜会議アジェンダ・議事録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MEETING AGENDA &amp; MINUTES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【会議名】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会議アジェンダ・議事録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日時：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場所：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アジェンダ・議事録（1枚）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会議の基本情報・② 議題と結論・③ 決定事項 ④ 保留事項 ⑤ TODO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アジェンダ・議事録（1枚）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左半分を会議の前に、右半分を会議の中で埋める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会議の基本情報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「この会議で決めること」が書けない会議は資料配布で足りる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日時・場所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この会議で決めること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議題と結論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左（議題・担当・時間）は前、右（結論・決めた人・TODO）は会議中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560320"/>
                <a:gridCol w="822960"/>
                <a:gridCol w="731520"/>
                <a:gridCol w="4023360"/>
                <a:gridCol w="109728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決めた人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記入ガイド：結論は「決定：」か「保留：」で始める。「〜の方向で」は使わない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決定事項 ④ 保留事項 ⑤ TODO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決定事項には主語を書く ／ 保留には「次に何があれば決まるか」を書く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463040"/>
                <a:gridCol w="8138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H-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（管理表の番号だけを書く）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25分議論・5分まとめ ／ 決めることが無い週は開かない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38912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アジェンダは前日までに配る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議題・担当・時間・資料を埋めた状態で送る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当日配布だと、その場で読む時間が要る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会議中に画面を共有して書く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結論欄をその場で埋め、読み上げて確認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認識のずれがその場で見つかる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最後の5分をまとめに使う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決定・保留・TODOを読み上げる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会議終了時に議事録が完成する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結論は「決定」か「保留」で始める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それ以外の書き出しを使わない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「〜の方向で」は後から判断できない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TODOは管理表に逃がす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議事録には番号だけを書く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宿題の置き場所をひとつにする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決めることが無い週は開かない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共有だけなら資料を配って終わり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毎週あるから開く会議は形骸化する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YYYY_分野_名称_会議アジェンダ・議事録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TODO・アクションアイテム管理表／会議体一覧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2026-09-26T21:23:57Z</dcterms:created>
  <dcterms:modified xsi:type="dcterms:W3CDTF">2026-09-26T21:23:57Z</dcterms:modified>
</cp:coreProperties>
</file>