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DEFECT TRACKING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セイワ医科器械 保守サービス管理システム刷新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不具合管理表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工程：結合テスト（2025年1月〜4月）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規模：112KStep（5サブシステム）／ 承認予算枠 2億2,000万円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管理：品質担当 ／ 確認：PM（毎日の朝会）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判定基準と記入ルール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判定基準表・① 不具合一覧（抜粋）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集計と打ち手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原因分類の集計（結合テスト8週間・455件）・サブシステム別の不具合密度・収束しないときの打ち手（4週間の中断）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判定基準と記入ルール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判定基準表はテスト開始前に作り、途中で変えない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重要度・優先度・本来見つかるべき工程の3つを必ず付ける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645920"/>
                <a:gridCol w="548640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定義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付ける人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重要度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S／A／B／C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S：業務停止 A：業務に大きな支障 B：回避策あり C：表示・表記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検出者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優先度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1／2／3／4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1：即日 2：今週中 3：工程内 4：稼働後の改善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PMまたは品質担当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単体レベル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単体テストで見つかるべきもの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仕様解釈違い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設計書のあいまいさによるもの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テストデータ／環境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テスト側の問題、環境・設定の問題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結合不具合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モジュール間の連携による本来の結合不具合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ポイント：重要度と優先度は別の人が付ける。同じ人が付けると一致してしまう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不具合一覧（抜粋）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再現手順が無い行は受け付けない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371600"/>
                <a:gridCol w="4572000"/>
                <a:gridCol w="731520"/>
                <a:gridCol w="731520"/>
                <a:gridCol w="1463040"/>
                <a:gridCol w="1097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サブシステム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現象／再現手順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重要度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優先度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原因分類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BUG-0312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部品在庫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発注点を下回っても発注候補リストに出ない／型番A-2280（発注点20・在庫15）で6/12夜間バッチ後にリストを開く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単体レベル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BUG-0318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修理受付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受付画面で保証期限の表示が1日ずれる／2024/2/29購入品を登録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仕様解釈違い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BUG-0325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請求連携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月末締めで請求件数が0件になる／テストデータの施設コードが未登録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テストデータ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BUG-0331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点検予定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点検予定表の施設名が「施設」と表記ゆれ（40か所）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単体レベル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ポイント：状態は6段階：起票→受付→修正中→修正済→確認中→完了。「対応中」にまとめない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集計と打ち手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毎日は3つの数字だけ ／ 週次で原因分類を集計する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原因分類の集計（結合テスト8週間・455件）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結合テストで結合の不具合が4%なら、テストとして機能していない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0"/>
                <a:gridCol w="22860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本来見つかるべき工程／原因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割合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単体テストで見つかるべきもの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196件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43%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仕様の解釈違い（設計書のあいまいさ）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26%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テストデータの不備（テスト側の問題）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環境・設定の問題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本当の結合不具合（モジュール間の連携）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455件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サブシステム別の不具合密度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増員のタイミングで基準が伝わっていないことがよく起きる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645920"/>
                <a:gridCol w="1645920"/>
                <a:gridCol w="274320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サブシステム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規模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検出件数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不具合密度（件/KStep）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単体テストのケース密度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点検予定管理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24KStep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2.83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21ケース/KStep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修理受付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31KStep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74件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2.39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22ケース/KStep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部品在庫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231件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8.25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6ケース/KStep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請求連携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19KStep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2.74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19ケース/KStep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共通基盤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3.00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18ケース/KStep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112KStep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455件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収束しないときの打ち手（4週間の中断）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止める判断は、止めている間に何をするかとセットで出す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7955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やったこと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部品在庫の単体テストをやり直す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20ケース/KStepまで引き上げ（392ケース追加）。4週間で187件を先に潰した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設計書のあいまい箇所を確定させる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118件の原因になった記述を洗い出し、業務部門と64項目を確定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テストデータを本番同等に差し替える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件数不足・パターン不足のテストデータを入れ替え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移行リハーサルを前倒しする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手の空いたインフラ担当・業務部門で6月予定を3月に実施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ポイント：人を増やしても、出てくる量は変わらない。まず原因分類で仕分ける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2025_医療機器_保守管理刷新_不具合管理表_結合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不具合管理、重要度、優先度、原因分類、収束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判定基準表／テスト計画書／稼働判定チェックリスト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2026-09-26T21:22:55Z</dcterms:created>
  <dcterms:modified xsi:type="dcterms:W3CDTF">2026-09-26T21:22:55Z</dcterms:modified>
</cp:coreProperties>
</file>