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Confidential｜不具合管理表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DEFECT TRACKING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不具合管理表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工程：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規模：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判定基準と記入ルール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判定基準表・① 不具合一覧（抜粋）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集計と打ち手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原因分類の集計（結合テスト8週間・455件）・サブシステム別の不具合密度・収束しないときの打ち手（4週間の中断）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判定基準と記入ルール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判定基準表はテスト開始前に作り、途中で変えない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重要度・優先度・本来見つかるべき工程の3つを必ず付ける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645920"/>
                <a:gridCol w="548640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定義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付ける人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重要度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S／A／B／C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S：業務停止 A：業務に大きな支障 B：回避策あり C：表示・表記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検出者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1／2／3／4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1：即日 2：今週中 3：工程内 4：稼働後の改善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PMまたは品質担当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単体レベル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単体テストで見つかるべきもの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仕様解釈違い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設計書のあいまいさによるもの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テストデータ／環境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テスト側の問題、環境・設定の問題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結合不具合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モジュール間の連携による本来の結合不具合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記入ガイド：重要度と優先度は別の人が付ける。同じ人が付けると一致してしまう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不具合一覧（抜粋）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再現手順が無い行は受け付けない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371600"/>
                <a:gridCol w="4572000"/>
                <a:gridCol w="731520"/>
                <a:gridCol w="731520"/>
                <a:gridCol w="146304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サブシステム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現象／再現手順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重要度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現象：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再現手順：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記入ガイド：状態は6段階：起票→受付→修正中→修正済→確認中→完了。「対応中」にまとめない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集計と打ち手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毎日は3つの数字だけ ／ 週次で原因分類を集計する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原因分類の集計（結合テスト8週間・455件）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結合テストで結合の不具合が4%なら、テストとして機能していない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0"/>
                <a:gridCol w="22860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本来見つかるべき工程／原因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割合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単体テストで見つかるべきもの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仕様の解釈違い（設計書のあいまいさ）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テストデータの不備（テスト側の問題）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環境・設定の問題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本当の結合不具合（モジュール間の連携）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サブシステム別の不具合密度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増員のタイミングで基準が伝わっていないことがよく起きる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645920"/>
                <a:gridCol w="1645920"/>
                <a:gridCol w="274320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サブシステム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規模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検出件数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不具合密度（件/KStep）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単体テストのケース密度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点検予定管理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修理受付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部品在庫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請求連携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共通基盤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収束しないときの打ち手（4週間の中断）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止める判断は、止めている間に何をするかとセットで出す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やったこと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記入ガイド：人を増やしても、出てくる量は変わらない。まず原因分類で仕分ける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YYYY_分野_名称_不具合管理表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判定基準表／テスト計画書／稼働判定チェックリスト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2026-09-26T21:22:55Z</dcterms:created>
  <dcterms:modified xsi:type="dcterms:W3CDTF">2026-09-26T21:22:55Z</dcterms:modified>
</cp:coreProperties>
</file>