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SAMPLE｜記入例（架空の企業）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GO-LIVE READINESS CHECKLIST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加美乃フーズ 生産管理システム刷新（関東工場）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稼働判定チェックリスト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稼働予定日：2025年1月6日（関東工場・5ライン）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判定会議：2024年12月26日（稼働の1週間前）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決定者：生産管理部長 ／ 議長：PM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53949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 ─ 本資料は架空の企業による記入例です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判定基準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6つの分野・3つの判定結果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チェックリスト本体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チェックリスト（関東工場）・判定記録・段階展開の結果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判定基準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基準は2か月前に決める ／ 判定は1週間前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6つの分野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全部で30項目前後。⑥切り戻しをいちばん省きやすい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3535680" cy="2171700"/>
          </a:xfrm>
          <a:prstGeom prst="roundRect">
            <a:avLst>
              <a:gd name="adj" fmla="val 4211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171907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機能・品質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194560"/>
            <a:ext cx="3078480" cy="139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受入テスト完了、重大不具合0件、不具合密度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312920" y="1554480"/>
            <a:ext cx="3535680" cy="2171700"/>
          </a:xfrm>
          <a:prstGeom prst="roundRect">
            <a:avLst>
              <a:gd name="adj" fmla="val 4211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541520" y="171907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② データ移行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4541520" y="2194560"/>
            <a:ext cx="3078480" cy="139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本番相当リハーサルの差異、所要時間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8077200" y="1554480"/>
            <a:ext cx="3535680" cy="2171700"/>
          </a:xfrm>
          <a:prstGeom prst="roundRect">
            <a:avLst>
              <a:gd name="adj" fmla="val 4211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305800" y="171907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③ インフラ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8305800" y="2194560"/>
            <a:ext cx="3078480" cy="139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端末・通信・性能・監視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48640" y="3954780"/>
            <a:ext cx="3535680" cy="2171700"/>
          </a:xfrm>
          <a:prstGeom prst="roundRect">
            <a:avLst>
              <a:gd name="adj" fmla="val 4211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77240" y="411937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④ 利用者の準備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777240" y="4594860"/>
            <a:ext cx="3078480" cy="139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研修受講率、実機練習、手順書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312920" y="3954780"/>
            <a:ext cx="3535680" cy="2171700"/>
          </a:xfrm>
          <a:prstGeom prst="roundRect">
            <a:avLst>
              <a:gd name="adj" fmla="val 4211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4541520" y="411937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⑤ 運用・体制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4541520" y="4594860"/>
            <a:ext cx="3078480" cy="139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並行運用の体制、問い合わせ窓口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8077200" y="3954780"/>
            <a:ext cx="3535680" cy="2171700"/>
          </a:xfrm>
          <a:prstGeom prst="roundRect">
            <a:avLst>
              <a:gd name="adj" fmla="val 4211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8305800" y="411937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⑥ 切り戻し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8305800" y="4594860"/>
            <a:ext cx="3078480" cy="139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手順書、所要時間の実測、判断者と期限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3つの判定結果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「たぶん大丈夫」は判定結果ではない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645920"/>
                <a:gridCol w="4572000"/>
                <a:gridCol w="48463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条件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その後にすること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Go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必須条件がすべて○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望ましい条件の×は稼働後のTODOとして登録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条件付きGo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必須条件のうち前日までに確実に○にできるものだけが×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「誰が・いつまでに・何をするか」を記録し、前日に再確認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No-Go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前日までに解消できない×が必須条件にある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延期後の日程と、その日までにやることを同じ場で決める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ポイント：判定項目は「〜できている」ではなく、数値か成果物名で書く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チェックリスト本体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判定は○・×・N/Aの3つだけ（△は作らない）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チェックリスト（関東工場）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根拠は「確認済み」ではなく数値・文書名・実施日で書く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280160"/>
                <a:gridCol w="3840480"/>
                <a:gridCol w="914400"/>
                <a:gridCol w="731520"/>
                <a:gridCol w="42976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分野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判定項目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区分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根拠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機能・品質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受入テストが完了し、重大（A）不具合の未解決が0件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必須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○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受入テスト830ケース、検出15件、A級0件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機能・品質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受入テストの不具合密度が0.25件/KStep以下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必須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○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0.11件/KStep（15件÷138KStep）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データ移行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本番相当データのリハーサルで差異0件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必須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○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第3回リハーサル（12/21・4時間50分）差異0件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データ移行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移行の所要時間が作業枠（8時間）に収まる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必須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○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4時間50分。予備時間3時間10分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利用者の準備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対象者の研修受講率が100%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必須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○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対象86名／受講86名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利用者の準備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ハンディ端末の実機練習を全ラインで実施済み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望ましい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○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5ライン×2回（12/16〜12/20）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運用・体制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稼働後2週間の並行運用の体制が確定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必須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○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当番表確定。ベンダー2名が常駐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切り戻し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手順が文書化され、所要時間を測定済み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必須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○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手順書v1.2。第3回リハーサルで2時間15分を実測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切り戻し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切り戻しの判断者と判断期限が決まっている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必須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○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生産管理部長が1/8 17時までに判断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インフラ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現場端末の通信が全エリアで安定している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望ましい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×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冷凍倉庫内2か所で電波が弱い。中継器は1/20着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ポイント：確認者は分野ごとに1人。全員で全項目を見ない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判定記録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判定結果、条件、出席者、決定者、日時を残す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判定日時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2024年12月26日 15:00〜16:00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判定結果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Go（×は「望ましい」1件のみ。回避策あり）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×への対応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冷凍倉庫の2か所は紙の伝票で記録し事務所で入力。中継器設置（1/20）まで。担当：情報システム課 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出席者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生産管理部長、関東工場長、PM、情報システム課長、ベンダーPL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最終決定者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生産管理部長（署名済）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段階展開の結果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前の拠点の学びを次の拠点の項目・研修に反映する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645920"/>
                <a:gridCol w="1645920"/>
                <a:gridCol w="1280160"/>
                <a:gridCol w="1463040"/>
                <a:gridCol w="2926080"/>
                <a:gridCol w="21031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拠点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稼働日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ライン数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並行運用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稼働後2週の問い合わせ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本番障害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関東工場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2025/1/6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2週間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214件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2件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中部工場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2025/2/3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1週間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96件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1件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九州工場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2025/2/17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1週間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41件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0件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ポイント：守りたいもの（本件は「製造ラインを止めない」）を先に決めると項目が決まる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PMOポータル ＞ プロジェクト文書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2024_食品_生産管理刷新_稼働判定_関東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稼働判定、Go/No-Go、切り戻し、条件付きGo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移行計画書／切り戻し手順書／不具合管理表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v1.0 初版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2026-09-26T21:21:50Z</dcterms:created>
  <dcterms:modified xsi:type="dcterms:W3CDTF">2026-09-26T21:21:50Z</dcterms:modified>
</cp:coreProperties>
</file>