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Confidential｜稼働判定チェックリスト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GO-LIVE READINESS CHECKLIST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稼働判定チェックリスト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稼働予定日：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判定会議：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決定者：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6つの分野・3つの判定結果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チェックリスト本体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チェックリスト（関東工場）・判定記録・段階展開の結果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基準は2か月前に決める ／ 判定は1週間前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6つの分野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全部で30項目前後。⑥切り戻しをいちばん省きやすい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機能・品質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データ移行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インフラ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利用者の準備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運用・体制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954780"/>
            <a:ext cx="353568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41193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切り戻し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594860"/>
            <a:ext cx="307848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（項目数・確認者）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3つの判定結果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「たぶん大丈夫」は判定結果ではない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572000"/>
                <a:gridCol w="4846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その後にすること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必須条件がすべて○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望ましい条件の×は稼働後のTODOとして登録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必須条件のうち前日までに確実に○にできるものだけが×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「誰が・いつまでに・何をするか」を記録し、前日に再確認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No-Go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前日までに解消できない×が必須条件にある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延期後の日程と、その日までにやることを同じ場で決める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記入ガイド：判定項目は「〜できている」ではなく、数値か成果物名で書く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チェックリスト本体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判定は○・×・N/Aの3つだけ（△は作らない）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チェックリスト（関東工場）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根拠は「確認済み」ではなく数値・文書名・実施日で書く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3840480"/>
                <a:gridCol w="914400"/>
                <a:gridCol w="7315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判定項目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機能・品質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受入テストが完了し、重大（A）不具合の未解決が0件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機能・品質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受入テストの不具合密度が0.25件/KStep以下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本番相当データのリハーサルで差異0件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移行の所要時間が作業枠（8時間）に収まる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利用者の準備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対象者の研修受講率が100%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利用者の準備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ハンディ端末の実機練習を全ラインで実施済み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運用・体制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稼働後2週間の並行運用の体制が確定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手順が文書化され、所要時間を測定済み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切り戻しの判断者と判断期限が決まっている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現場端末の通信が全エリアで安定している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望ましい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記入ガイド：確認者は分野ごとに1人。全員で全項目を見ない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判定結果、条件、出席者、決定者、日時を残す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判定日時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判定結果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最終決定者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段階展開の結果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前の拠点の学びを次の拠点の項目・研修に反映する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280160"/>
                <a:gridCol w="1463040"/>
                <a:gridCol w="29260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ライン数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稼働後2週の問い合わせ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本番障害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関東工場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中部工場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九州工場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記入ガイド：守りたいもの（本件は「製造ラインを止めない」）を先に決めると項目が決まる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YYYY_分野_名称_稼働判定チェックリスト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移行計画書／切り戻し手順書／不具合管理表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2026-09-26T21:21:50Z</dcterms:created>
  <dcterms:modified xsi:type="dcterms:W3CDTF">2026-09-26T21:21:50Z</dcterms:modified>
</cp:coreProperties>
</file>