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RETROSPECTIVE &amp; CLOSURE REPORT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在庫一元化プロジェクト（UNITE）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振り返りシート・完了報告書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期間：2024年4月 〜 2025年3月1日稼働（規模104KStep）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承認予算枠：2億3,200万円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村瀬 ／ 提出先：ステアリングコミッティ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完了報告書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QCDSの計画と実績・主な変更と、その判断・事業上の成果（稼働6か月後に測定）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振り返りシート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困ったことと、その原因・次にやること・数字で残す教訓・振り返り会の進め方（90分）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完了報告書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対外・記録用 ／ 判定は達成／未達の2つだけ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QCDSの計画と実績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実績は四捨五入せず、そのまま書く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108960"/>
                <a:gridCol w="2560320"/>
                <a:gridCol w="3474720"/>
                <a:gridCol w="1188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受入テストの重大不具合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稼働後1か月の本番障害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3件以内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2件（いずれも軽微）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2億3,200万円以内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2億2,680万円（97.8%）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本番稼働日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2025年3月1日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2025年3月1日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実現する要件数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243件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198件（81.5%）／45件は翌年度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ポイント：意図した判断の結果でも、達成したかどうかは別。未達と書き、備考に経緯を残す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主な変更と、その判断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いつ・誰が・何を決めたかを後からたどれるようにする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566928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何が起きたか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誰が何を決めたか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2024年6月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要件が186件から243件へ増加（1.3倍）。SPIが0.86まで低下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—（この時点では判断せず）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2024年7月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EAC＝2億3,226万円となり、承認枠超過の見込みに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PMが3案を作成し、8月のステコミに提出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2024年8月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A案（全部・稼働5月）、B案（2段階・3/1維持）、C案（増員・3/29）を比較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ステアリングコミッティがB案を選択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2024年9月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第1弾198件／第2弾45件の線引きを確定。BAC 2億2,680万円に改定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ステアリングコミッティが承認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事業上の成果（稼働6か月後に測定）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目標に届いていなくても、そのまま書く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828800"/>
                <a:gridCol w="1828800"/>
                <a:gridCol w="201168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欠品による販売機会損失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年4.2億円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年2.1億円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年2.6億円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76%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22.0%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17.0%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18.4%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72%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店舗からの在庫問い合わせ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月1,800件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月600件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月740件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88%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ポイント：投資2億2,680万円に対し初年度の効果は約1.9億円。第2弾の予算を通す根拠になる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振り返りシート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内部・学び用 ／ 稼働2〜4週間後に90分の会で作る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困ったことと、その原因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個人名を出さない。原因は仕組みと前提に求める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303520"/>
                <a:gridCol w="5760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困ったこと（事実）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掘り下げた原因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要件が186件から243件に増えた。追加の56%が店舗間移動と店舗端末の例外処理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本部資料には「全店共通の運用」とあったが実際は分かれていた。本部資料だけで要件を確定させた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課題C-018とC-031が期限から7週間以上遅れた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業務チームが兼任で、要件レビューの時間を確保できていなかった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6月にSPIが0.86まで落ちたが、打ち手を決めたのは8月だった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「要件が固まれば戻る」説明に納得し、EACの計算を7月まで行っていなかった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次にやること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「どの文書に・誰が・いつまでに」まで書く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347472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次にやること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どこに反映するか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担当／期限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複数拠点・複数店舗の案件では本部資料だけで要件を確定しない。「現場3拠点以上での運用確認」を要件定義の作業に入れる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要件定義の標準WBS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 村瀬／4/30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業務部門の要件レビュー工数を体制表で明示的に確保する（兼任のまま週何時間かを書く）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体制図・役割分担表（RACI）の様式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 村瀬／4/30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SPIが2か月連続で0.90を下回ったら、その月のうちにEACを計算して報告する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EVM管理表の判定基準、週次報告の運用ルール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 村瀬／4/15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数字で残す教訓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次の案件の見積りの前提になる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760720"/>
                <a:gridCol w="5303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多拠点・多店舗の業務システムでは、要件の洗い出しは初回の3割増を見込む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186件 → 243件（1.31倍）。追加の56%が例外処理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スコープを2段階に分ける判断は、稼働の6か月前までなら間に合う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8月に判断し3/1稼働を維持（追加12人月・1,080万円）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SPIとCPIの下げ幅を比べると原因の方向が分かる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SPI 0.86／CPI 0.96 → 問題は作業が進んでいないこと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振り返り会の進め方（90分）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PM以外が進行し、PMは意見を出す側に回る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1（10分）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目的と約束事の共有。個人を責めない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07208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35808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2（15分）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035808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無言で付箋に書き出す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65776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94376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3（30分）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294376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事実を時系列に並べる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24344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552944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4（20分）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552944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原因を掘り下げる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582912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811512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5（15分）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811512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次にやることと、置き場所を決める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2025_アパレル_UNITE_完了報告書・振り返り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完了報告書、振り返り、QCDS、教訓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標準WBS／体制図・役割分担表（RACI）／EVM管理表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2026-09-26T21:20:46Z</dcterms:created>
  <dcterms:modified xsi:type="dcterms:W3CDTF">2026-09-26T21:20:46Z</dcterms:modified>
</cp:coreProperties>
</file>