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Confidential｜振り返りシート・完了報告書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RETROSPECTIVE &amp; CLOSURE REPORT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【プロジェクト名】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振り返りシート・完了報告書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期間：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承認予算枠：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完了報告書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QCDSの計画と実績・主な変更と、その判断・事業上の成果（稼働6か月後に測定）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振り返りシート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困ったことと、その原因・次にやること・数字で残す教訓・振り返り会の進め方（90分）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完了報告書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対外・記録用 ／ 判定は達成／未達の2つだけ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QCDSの計画と実績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実績は四捨五入せず、そのまま書く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3108960"/>
                <a:gridCol w="2560320"/>
                <a:gridCol w="3474720"/>
                <a:gridCol w="11887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指標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目標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実績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Q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受入テストの重大不具合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Q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稼働後1か月の本番障害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総費用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D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本番稼働日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S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実現する要件数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記入ガイド：意図した判断の結果でも、達成したかどうかは別。未達と書き、備考に経緯を残す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主な変更と、その判断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いつ・誰が・何を決めたかを後からたどれるようにする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5669280"/>
                <a:gridCol w="39319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時期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何が起きたか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誰が何を決めたか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事業上の成果（稼働6か月後に測定）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目標に届いていなくても、そのまま書く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1828800"/>
                <a:gridCol w="1828800"/>
                <a:gridCol w="2011680"/>
                <a:gridCol w="17373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成果指標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開始時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目標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6か月後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達成率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欠品による販売機会損失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期末値引き率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店舗からの在庫問い合わせ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記入ガイド：投資2億2,680万円に対し初年度の効果は約1.9億円。第2弾の予算を通す根拠になる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振り返りシート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内部・学び用 ／ 稼働2〜4週間後に90分の会で作る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困ったことと、その原因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個人名を出さない。原因は仕組みと前提に求める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5303520"/>
                <a:gridCol w="57607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困ったこと（事実）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掘り下げた原因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次にやること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「どの文書に・誰が・いつまでに」まで書く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5486400"/>
                <a:gridCol w="3474720"/>
                <a:gridCol w="21031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次にやること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どこに反映するか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担当／期限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数字で残す教訓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次の案件の見積りの前提になる</a:t>
            </a:r>
            <a:endParaRPr lang="en-US" sz="1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5760720"/>
                <a:gridCol w="53035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教訓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根拠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振り返り会の進め方（90分）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PM以外が進行し、PMは意見を出す側に回る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2029968" cy="4572000"/>
          </a:xfrm>
          <a:prstGeom prst="roundRect">
            <a:avLst>
              <a:gd name="adj" fmla="val 4505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719072"/>
            <a:ext cx="15727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STEP 1（10分）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194560"/>
            <a:ext cx="1572768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（時間・担当）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2807208" y="1554480"/>
            <a:ext cx="2029968" cy="4572000"/>
          </a:xfrm>
          <a:prstGeom prst="roundRect">
            <a:avLst>
              <a:gd name="adj" fmla="val 4505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035808" y="1719072"/>
            <a:ext cx="15727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STEP 2（15分）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3035808" y="2194560"/>
            <a:ext cx="1572768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（時間・担当）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5065776" y="1554480"/>
            <a:ext cx="2029968" cy="4572000"/>
          </a:xfrm>
          <a:prstGeom prst="roundRect">
            <a:avLst>
              <a:gd name="adj" fmla="val 4505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294376" y="1719072"/>
            <a:ext cx="15727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STEP 3（30分）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5294376" y="2194560"/>
            <a:ext cx="1572768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（時間・担当）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7324344" y="1554480"/>
            <a:ext cx="2029968" cy="4572000"/>
          </a:xfrm>
          <a:prstGeom prst="roundRect">
            <a:avLst>
              <a:gd name="adj" fmla="val 4505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552944" y="1719072"/>
            <a:ext cx="15727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STEP 4（20分）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7552944" y="2194560"/>
            <a:ext cx="1572768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（時間・担当）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9582912" y="1554480"/>
            <a:ext cx="2029968" cy="4572000"/>
          </a:xfrm>
          <a:prstGeom prst="roundRect">
            <a:avLst>
              <a:gd name="adj" fmla="val 4505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811512" y="1719072"/>
            <a:ext cx="15727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STEP 5（15分）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9811512" y="2194560"/>
            <a:ext cx="1572768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（時間・担当）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YYYY_分野_名称_振り返りシート・完了報告書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標準WBS／体制図・役割分担表（RACI）／EVM管理表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2026-09-26T21:20:46Z</dcterms:created>
  <dcterms:modified xsi:type="dcterms:W3CDTF">2026-09-26T21:20:46Z</dcterms:modified>
</cp:coreProperties>
</file>