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PROGRAM CHARTER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ミライアパレル OMO変革プログラム（MIRAI-OMO）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プログラム憲章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期間：2024年4月 〜 2027年3月（承認投資枠 10億5,000万円）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承認：取締役会（2024年3月19日）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作成：プログラムマネージャー ／ 見直し：毎年度末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方向（なぜ・何を目指すか）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1・2・6 名称・背景・範囲外・3 目指す状態（ベネフィット）・4・5 変わる必要のあることと構成プロジェクト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権限・投資・やめ方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5・7 構成プロジェクトと投資枠・8 体制と権限・9 前提条件と、やめる条件・10 承認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方向（なぜ・何を目指すか）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①目指す状態 → ②変わる必要のあること → ③束ねるプロジェクトの順で書く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1・2・6 名称・背景・範囲外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背景は放置した場合に何が起きるかを数字で書く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88696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 プログラム名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OMO変革プログラム（略称 MIRAI-OMO）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 背景（なぜ今か）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店舗在庫とEC在庫が別システムで相互に引き当てられず、年間4.2億円の販売機会損失。売れ残りの期末値引きが22.0%に達している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 範囲外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基幹会計システムの刷新／海外事業／新規出店計画（いずれも別の投資枠）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 目指す状態（ベネフィット）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指標・開始時・目標値・測る時期・測る人の5つをセットで書く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1645920"/>
                <a:gridCol w="2011680"/>
                <a:gridCol w="2011680"/>
                <a:gridCol w="19202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指標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開始時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目標（2027/3）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測る時期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測る人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欠品による販売機会損失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年4.2億円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年1.2億円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半期ごと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経営企画部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期末値引き率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22.0%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15.0%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年2回（期末）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経営企画部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EC売上比率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18%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30%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四半期ごと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EC事業部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店舗からの在庫問い合わせ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月1,800件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月300件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四半期ごと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店舗運営部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物流コスト率（売上比）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4.8%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4.0%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半期ごと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物流部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クロスチャネル購買率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12%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25%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四半期ごと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EC事業部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ポイント：まず「3年後、何の数字がいくつになっていれば成功か」を1行で書く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4・5 変わる必要のあることと構成プロジェクト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業務と組織の状態で書く。どの変化にも効かないPJは範囲外へ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035040"/>
                <a:gridCol w="50292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変わる必要のあること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効く構成プロジェクト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在庫が、店舗もECも1つの数字で見える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P1 在庫一元化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売れる店へ在庫が動く仕組みがある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P2 店舗間移動最適化／P4 物流拠点再編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顧客がどの窓口でも同じ扱いを受ける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P3 会員・ポイント統合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店舗スタッフが在庫を自分で確認して接客できる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P5 店舗業務デジタル化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出荷元を自動で選べる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P1 在庫一元化／P4 物流拠点再編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権限・投資・やめ方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8の権限と9のやめる条件は後から決めようとすると必ずもめる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5・7 構成プロジェクトと投資枠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予備費は別行にする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4023360"/>
                <a:gridCol w="3474720"/>
                <a:gridCol w="26517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No.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構成プロジェクト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在庫一元化（UNITE）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2024/4〜2025/3稼働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2億2,680万円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店舗間移動最適化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2025/4〜2025/12稼働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1億1,500万円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会員・ポイント統合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2025/1〜2026/3稼働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2億4,000万円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P4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物流拠点再編（2→3拠点）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2025/7〜2026/9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2億8,000万円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店舗業務デジタル化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2026/1〜2026/12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1億1,000万円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プログラム予備費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7,820万円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合計（承認投資枠）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10億5,000万円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 体制と権限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PgMが決めてよい範囲を金額と日程の数字で書く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4389120"/>
                <a:gridCol w="3200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判断の種類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PgMが決めてよい範囲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それを超えたら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構成PJ間の予算の振り替え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1件2,000万円まで／年間累計5,000万円まで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プログラム予備費の使用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1件1,000万円まで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構成PJの稼働日の変更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全体の最終期日に影響しない範囲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要員の配置換え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プログラム内であれば可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他部門からの追加は部門長へ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ベネフィット目標値の変更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不可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必ず運営委員会の承認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9 前提条件と、やめる条件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書いておけば、実際にそうなったときに個人が責められない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4937760"/>
                <a:gridCol w="61264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前提条件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成り立たなくなったときの扱い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EC市場が年5%以上で成長を続ける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2年連続でマイナス成長なら、P3・P5の範囲を見直す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直営店舗数が60店舗以上で維持される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55店舗を下回ったら、P4の規模を再検討する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業務部門から要件レビュー要員を週16時間確保できる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2か月連続で確保できなければ、運営委員会に判断を上げる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P1が2025年3月までに稼働する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6か月以上遅れた場合、プログラム全体の再計画を行う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 承認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承認者・承認日・次の見直し時期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取締役会 議長（代表取締役）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氏名：（署名済）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承認日：2024年3月19日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署名／押印：済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29768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7200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プログラムスポンサー（専務）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57200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氏名：（署名済）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承認日：2024年3月19日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署名／押印：済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04672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2104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プログラムマネージャー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832104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氏名：（署名済）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承認日：2024年3月19日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署名／押印：済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0292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■ 承認する　□ 条件付きで承認する　□ 差し戻し　（次の見直し：2025年3月末）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2024_アパレル_OMO変革_プログラム憲章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プログラム憲章、ベネフィット、権限、やめる条件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ベネフィット定義書／構成プロジェクト一覧／体制図・役割分担表／ロードマップ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2026-09-26T21:19:39Z</dcterms:created>
  <dcterms:modified xsi:type="dcterms:W3CDTF">2026-09-26T21:19:39Z</dcterms:modified>
</cp:coreProperties>
</file>