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Confidential｜プログラム憲章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CHARTER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プログラム憲章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方向（なぜ・何を目指すか）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1・2・6 名称・背景・範囲外・3 目指す状態（ベネフィット）・4・5 変わる必要のあることと構成プロジェクト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権限・投資・やめ方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5・7 構成プロジェクトと投資枠・8 体制と権限・9 前提条件と、やめる条件・10 承認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方向（なぜ・何を目指すか）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①目指す状態 → ②変わる必要のあること → ③束ねるプロジェクトの順で書く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1・2・6 名称・背景・範囲外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背景は放置した場合に何が起きるかを数字で書く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8869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 プログラム名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 背景（なぜ今か）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 範囲外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 目指す状態（ベネフィット）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指標・開始時・目標値・測る時期・測る人の5つをセットで書く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1645920"/>
                <a:gridCol w="2011680"/>
                <a:gridCol w="2011680"/>
                <a:gridCol w="19202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指標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開始時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目標（2027/3）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測る時期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記入ガイド：まず「3年後、何の数字がいくつになっていれば成功か」を1行で書く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4・5 変わる必要のあることと構成プロジェクト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業務と組織の状態で書く。どの変化にも効かないPJは範囲外へ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035040"/>
                <a:gridCol w="5029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変わる必要のあること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効く構成プロジェクト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権限・投資・やめ方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8の権限と9のやめる条件は後から決めようとすると必ずもめる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5・7 構成プロジェクトと投資枠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予備費は別行にする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4023360"/>
                <a:gridCol w="3474720"/>
                <a:gridCol w="26517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No.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構成プロジェクト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合計（承認投資枠）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 体制と権限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PgMが決めてよい範囲を金額と日程の数字で書く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438912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判断の種類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PgMが決めてよい範囲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それを超えたら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構成PJ間の予算の振り替え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プログラム予備費の使用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構成PJの稼働日の変更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要員の配置換え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ベネフィット目標値の変更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 前提条件と、やめる条件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書いておけば、実際にそうなったときに個人が責められない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4937760"/>
                <a:gridCol w="61264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前提条件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成り立たなくなったときの扱い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 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承認者・承認日・次の見直し時期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取締役会 議長（代表取締役）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プログラムスポンサー（専務）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□ 承認する　　□ 条件付きで承認する（条件：　　　　　　　　　）　　□ 差し戻し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YYYY_分野_名称_プログラム憲章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ベネフィット定義書／構成プロジェクト一覧／体制図・役割分担表／ロードマップ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2026-09-26T21:19:39Z</dcterms:created>
  <dcterms:modified xsi:type="dcterms:W3CDTF">2026-09-26T21:19:39Z</dcterms:modified>
</cp:coreProperties>
</file>