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Confidential｜ベネフィット定義書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BENEFIT DEFINITION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ベネフィット定義書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ベネフィット一覧・測れる指標にするための3つの条件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定義書（B-01の例）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B-01 欠品による販売機会損失・プログラムの寄与の切り分け（2025/8測定）・運用ルール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プログラム全体で5〜8指標 ／ 開始前に全指標の定義書を作る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副作用になりうる指標も一覧に正式に入れる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743200"/>
                <a:gridCol w="1645920"/>
                <a:gridCol w="1554480"/>
                <a:gridCol w="1554480"/>
                <a:gridCol w="155448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最終目標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測る人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記入ガイド：B-05はB-01の副作用として悪化しうる。B-01とB-05はセットで報告する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測れる指標にするための3つの条件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「売上高」ではなく、プログラムの影響が届く粒度まで降ろす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57200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確かめ方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満たさないときの直し方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式を書き、必要なデータをすべて挙げられるか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代理指標に置き換える（顧客満足度→再購入率）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データが取れる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そのデータが今も残っているか、今日取り出せるか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取れないならプログラム開始と同時に記録を始める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影響が届く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数字を動かす要因の半分以上がプログラムの範囲内か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範囲外の影響が大きいなら、もう一段細かい指標にする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定義書（B-01の例）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1指標につき1枚 ／ ⑤前提と⑥副作用を省かない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B-01 欠品による販売機会損失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誰が測っても同じ数字が出るように書く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ヘッダ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分類：／責任者：／測定：／データ提供：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指標の定義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測る値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開始時：／中間目標：／最終目標：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データの出どころ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測る時期と頻度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初回：／以降：／期限：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前提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⑥ 副作用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⑦ 効くプロジェクト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（主）（従）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⑧ 改定履歴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記入ガイド：データが取れないことが分かった時点が最も価値のある発見。まだ間に合う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プログラムの寄与の切り分け（2025/8測定）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切り分け方は測る前に決めておく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645920"/>
                <a:gridCol w="6126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切り分けに使った方法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プログラムの寄与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外部要因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他部署の施策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目標値の変更は運営委員会の承認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7406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開始前に全指標の定義書を作る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開始時の値が測れることを始める前に確認する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データが取れないなら記録から始める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記録の仕組みを構成PJの要件に含める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稼働直後は測らない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定着期間（3〜6か月）を置いてから初回測定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副作用の指標も必ず報告する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良い数字と悪い数字をセットで出す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切り分け方は測る前に決める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比較対象（対象外カテゴリ、前年同期など）を先に確定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YYYY_分野_名称_ベネフィット定義書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プログラム憲章／ベネフィット・マップ／ベネフィット実現トラッキング表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2026-09-26T21:18:32Z</dcterms:created>
  <dcterms:modified xsi:type="dcterms:W3CDTF">2026-09-26T21:18:32Z</dcterms:modified>
</cp:coreProperties>
</file>