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Confidential｜ベネフィット実現計画（ベネフィット・マップ）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BENEFITS REALIZATION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ベネフィット実現計画（ベネフィット・マップ）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ベネフィット・マップ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5つの層・マップ（B-01 欠品損失の系統）・③ 実現責任表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実現スケジュール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ベネフィット実現スケジュール・作り方の手順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ベネフィット・マップ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成果物から指標までを線でつなぐ ／ ④から左へ逆算する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②「できる」と③「している」の間にシステム以外の作業が要る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743200"/>
                <a:gridCol w="4937760"/>
                <a:gridCol w="2834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呼び方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書くもの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アウトプット（成果物）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構成PJが作るもの。システム、設備、手順書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ケイパビリティ（できること）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成果物が揃うと、組織として何ができるようになるか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アウトカム（行動の変化）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現場の人が実際に違うやり方をしている状態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業務部門（＋PgM）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ベネフィット（測る指標）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ベネフィット定義書の指標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戦略目標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会社としての到達点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マップ（B-01 欠品損失の系統）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線は「効く」関係を表す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377440"/>
                <a:gridCol w="201168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アウトプット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ケイパビリティ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アウトカム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ベネフィット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戦略目標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記入ガイド：線が1本も出ていない成果物は範囲外へ（例：店舗レイアウト改装）。入っていない指標は手段が無い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実現責任表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「作る」責任と「使われる状態にする」責任を書き分ける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828800"/>
                <a:gridCol w="45720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作る責任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使われる状態にする責任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測る責任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欠品損失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 値引き率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EC売上比率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 在庫問い合わせ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 物流コスト率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 クロスチャネル率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実現スケジュール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稼働日と効き始める日は違う ／ 副作用が先に出る期間を合意しておく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ベネフィット実現スケジュール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最初の測定は定着期間（3〜6か月）が終わった後に置く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377440"/>
                <a:gridCol w="2103120"/>
                <a:gridCol w="2377440"/>
                <a:gridCol w="2011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効く構成PJ（稼働）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改善が始まる時期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測定ポイント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副作用・注意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記入ガイド：稼働直後に測って「効果なし」と判断しない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作り方の手順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③を④から逆算するのがコツ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786384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所要の目安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右端（④ベネフィット）を並べる。定義書の指標をそのまま置く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左端（①アウトプット）を並べる。構成PJの成果物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②ケイパビリティを①から埋める。「〜できる」で書く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③アウトカムを④から逆算する。「〜している」で書く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線を引く。引けないものを洗い出す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引けなかった箇所を、追加・削除・目標変更で処理する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運営委員会で決定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YYYY_分野_名称_ベネフィット実現計画（ベネフィット・マップ）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プログラム憲章／ベネフィット定義書／ベネフィット実現トラッキング表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2026-09-26T21:17:25Z</dcterms:created>
  <dcterms:modified xsi:type="dcterms:W3CDTF">2026-09-26T21:17:25Z</dcterms:modified>
</cp:coreProperties>
</file>