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ROADMAP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プログラム・ロードマップ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期間：2024年4月 〜 2027年3月（投資枠 10億5,000万円）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版：v2（2025年4月 四半期更新）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書く順番・ロードマップ（半期表示）・この案件での判断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行を5種類に分ける ／ 右から左へ書く ／ 粒度は四半期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書く順番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左から順に埋めない。成果を測る日から逆算する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4389120"/>
                <a:gridCol w="5943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置くもの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最終成果を測る日（いちばん右）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2027年3月 最終評価（B-01〜B-06）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その手前に、旧運用を止める日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2026年12月 旧物流拠点の閉鎖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さらに手前に、使い始める日（展開完了）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2027年3月 店舗端末の展開完了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そこから逆算して、各プロジェクトの期間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P1〜P5の構築期間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途中に、中間指標を測る日を1〜2回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2025年8月・2026年3月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ロードマップ（半期表示）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★＝構成PJの稼働 ／ ◆＝ベネフィットを測る時点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377440"/>
                <a:gridCol w="1188720"/>
                <a:gridCol w="1188720"/>
                <a:gridCol w="1188720"/>
                <a:gridCol w="1188720"/>
                <a:gridCol w="1188720"/>
                <a:gridCol w="1280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行の種類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在庫一元化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 ★3月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P2・P3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P3着手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P2着手・構築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 ★12月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 ★3月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P4・P5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P4着手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 ★9月／P5 ★12月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業務側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取り寄せ運用／移動基準／接客手順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手順改定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手順改定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接客手順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人への展開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店舗展開（4回）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第3回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第4回（〜2027/3）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旧在庫／旧会員／旧拠点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旧在庫停止9月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旧会員停止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旧拠点閉鎖12月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成果の確認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ベネフィット測定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◆初回8月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◆中間3月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◆最終2027/3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ポイント：A3で1枚・行は5種類15本まで。細部は各プロジェクトの計画書へ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この案件での判断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業務側の変更をシステム稼働より前に置く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3931920"/>
                <a:gridCol w="5486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P1〜P5（5本）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P3はP1と並行。技術的な依存が無いため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取り寄せ運用／在庫移動の判断基準／接客手順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いずれもシステム稼働の1〜2四半期前から着手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人への展開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店舗展開4回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68店舗を一度に切り替えず、稼働ごとに分けて実施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旧在庫／旧会員／旧拠点の3つ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並行運用はそれぞれ2四半期までと上限を決めた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初回・中間・最終の3回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初回はP1定着後の2025年8月。以降は半期ごと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四半期に1回だけ更新し、運営委員会で承認する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A3で1枚に収める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行は5種類・15本まで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1枚に収まらないと全体像を見せられない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粒度は四半期に固定する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月や週にしない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細かくすると更新が追いつかない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四半期に1回だけ更新する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変更は運営委員会の場で承認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頻繁に書き換えると誰も最新版を信じない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旧のたたみ方に上限を置く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並行運用は2四半期まで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期限が無い並行運用は必ず延びる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測定日は動かさない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PJが遅れても測定日は原則そのまま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動かすと比較できなくなる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プロジェクトの詳細は貼らない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WBSやマイルストーンは各PJの計画書へ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粒度が混ざると、どちらも読めなくなる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2025_アパレル_OMO変革_ロードマップ_v2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ロードマップ、旧のたたみ方、成果の確認、四半期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プログラム憲章／構成プロジェクト一覧／依存関係マップ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2026-09-26T21:16:16Z</dcterms:created>
  <dcterms:modified xsi:type="dcterms:W3CDTF">2026-09-26T21:16:16Z</dcterms:modified>
</cp:coreProperties>
</file>