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Confidential｜プログラム・ロードマップ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ROADMAP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プログラム・ロードマップ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ロードマップ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書く順番・ロードマップ（半期表示）・この案件での判断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ロードマップ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行を5種類に分ける ／ 右から左へ書く ／ 粒度は四半期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書く順番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左から順に埋めない。成果を測る日から逆算する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4389120"/>
                <a:gridCol w="5943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置くもの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最終成果を測る日（いちばん右）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その手前に、旧運用を止める日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さらに手前に、使い始める日（展開完了）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そこから逆算して、各プロジェクトの期間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途中に、中間指標を測る日を1〜2回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ロードマップ（半期表示）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★＝構成PJの稼働 ／ ◆＝ベネフィットを測る時点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377440"/>
                <a:gridCol w="1188720"/>
                <a:gridCol w="1188720"/>
                <a:gridCol w="1188720"/>
                <a:gridCol w="1188720"/>
                <a:gridCol w="118872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行の種類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人への展開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旧のたたみ方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成果の確認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記入ガイド：A3で1枚・行は5種類15本まで。細部は各プロジェクトの計画書へ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この案件での判断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業務側の変更をシステム稼働より前に置く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931920"/>
                <a:gridCol w="5486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人への展開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旧のたたみ方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成果の確認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四半期に1回だけ更新し、運営委員会で承認する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38912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A3で1枚に収める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行は5種類・15本まで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1枚に収まらないと全体像を見せられない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粒度は四半期に固定する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月や週にしない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細かくすると更新が追いつかない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四半期に1回だけ更新する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変更は運営委員会の場で承認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頻繁に書き換えると誰も最新版を信じない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旧のたたみ方に上限を置く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並行運用は2四半期まで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期限が無い並行運用は必ず延びる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測定日は動かさない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PJが遅れても測定日は原則そのまま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動かすと比較できなくなる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プロジェクトの詳細は貼らない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WBSやマイルストーンは各PJの計画書へ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粒度が混ざると、どちらも読めなくなる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YYYY_分野_名称_プログラム・ロードマップ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プログラム憲章／構成プロジェクト一覧／依存関係マップ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2026-09-26T21:16:16Z</dcterms:created>
  <dcterms:modified xsi:type="dcterms:W3CDTF">2026-09-26T21:16:16Z</dcterms:modified>
</cp:coreProperties>
</file>