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COMPONENT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構成プロジェクト一覧（コンポーネント登録簿）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時点：2025年9月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 5本 ／ 関連プロジェクト 2本 ／ 範囲外 3件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管理：PMO ／ 追加・削除の承認：運営委員会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分類の基準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3つの分類・判定の3つの問い・切り方の目安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登録簿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構成プロジェクト・関連プロジェクト・範囲外にしたもの（記録）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分類の基準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案件を構成・関連・範囲外の3つに分けて登録する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3つの分類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「関係があるから中に入れる」をやると動かせないものの責任まで負う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657600"/>
                <a:gridCol w="356616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PgMがすること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一覧への記載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成果に直接効き、資源をPgMが配分できる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優先順位の決定、ゲート判定、月次報告の受領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する（本体）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依存関係はあるが、予算も人もプログラムの外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依存関係の管理と定期的な情報交換のみ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する（別枠）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範囲外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どのベネフィットにも効かない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何もしない。憲章の「範囲外」に明記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する（記録用）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判定の3つの問い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新しい案件を入れたいと言われたら、この順に判定する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Q1 ベネフィットに効くか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どのベネフィットにも線が引けない → 範囲外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例：店舗レイアウト改装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Q2 PgMが資源を配分できるか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予算も人もプログラムの外 → 関連プロジェクト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例：グループ会社の基幹システム更新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57200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Q3 独立して管理できる大きさか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6〜12か月・総額の10〜30% → 構成プロジェクト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超えるなら分割を検討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切り方の目安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途中で方向を変えられる単位にしておく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5760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外れているときの直し方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1本の期間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6〜12か月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18か月を超えるなら、稼働を分けて2本にする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5〜10本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15本を超えるなら、似たものをまとめる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1本の金額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総額の10〜30%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50%を超える1本があるなら分割を検討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効くベネフィット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主が1つ以上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従しか無いなら、他のPJに統合する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PMの担当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1人1本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1人で2本以上なら、実質1本に統合する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登録簿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IDは再利用しない ／ 状態はゲート判定で更新する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「効くベネフィット」が空欄なら登録しない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468880"/>
                <a:gridCol w="2286000"/>
                <a:gridCol w="1828800"/>
                <a:gridCol w="1645920"/>
                <a:gridCol w="91440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効くベネフィット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在庫一元化（UNITE）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B-01（主）／B-04（主）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2024/4〜2025/3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2億2,680万円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村瀬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店舗間移動最適化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B-02（主）／B-01（従）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2025/4〜2025/12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1億1,500万円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佐々木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実行中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会員・ポイント統合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B-03（主）／B-06（主）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2025/1〜2026/3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2億4,000万円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岡田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実行中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物流拠点再編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B-05（主）／B-01（従）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2025/7〜2026/9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2億8,000万円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中井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店舗業務デジタル化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B-04（主）／B-06（従）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2026/1〜2026/12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1億1,000万円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9億7,180万円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関連プロジェクト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依存関係だけを管理する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743200"/>
                <a:gridCol w="1737360"/>
                <a:gridCol w="384048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プログラムとの関係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情報交換の頻度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グループ会社の基幹システム更新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グループIT本部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商品マスタの連携仕様が、P1・P3の前提になる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月1回（PMOが出席）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ECサイトのデザインリニューアル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P3の会員画面と、リリース時期が重なる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四半期に1回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範囲外にしたもの（記録）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理由と判定日を残し、同じ議論を繰り返さない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4023360"/>
                <a:gridCol w="13716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外した理由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その後の扱い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店舗レイアウト改装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どのベネフィットにも線が引けない（Q1で不可）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2024/3/12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店舗運営部の年度予算で単独実施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基幹会計システムの刷新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ベネフィットに効かず、別の投資枠で承認済み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2024/3/12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経理部が別プログラムとして推進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海外EC展開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この3年の範囲外。国内の基盤が整ってから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2024/3/12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2027年度以降に再検討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2025_アパレル_OMO変革_構成プロジェクト一覧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構成プロジェクト、コンポーネント、範囲外、関連プロジェクト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プログラム憲章／ベネフィット・マップ／依存関係マップ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2026-09-26T21:15:12Z</dcterms:created>
  <dcterms:modified xsi:type="dcterms:W3CDTF">2026-09-26T21:15:12Z</dcterms:modified>
</cp:coreProperties>
</file>