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Confidential｜構成プロジェクト一覧（コンポーネント登録簿）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COMPONENT REGISTER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構成プロジェクト一覧（コンポーネント登録簿）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 5本 ／ 関連プロジェクト 2本 ／ 範囲外 3件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分類の基準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3つの分類・判定の3つの問い・切り方の目安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登録簿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構成プロジェクト・関連プロジェクト・範囲外にしたもの（記録）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分類の基準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案件を構成・関連・範囲外の3つに分けて登録する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3つの分類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「関係があるから中に入れる」をやると動かせないものの責任まで負う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657600"/>
                <a:gridCol w="3566160"/>
                <a:gridCol w="1828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PgMがすること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一覧への記載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構成プロジェクト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成果に直接効き、資源をPgMが配分できる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優先順位の決定、ゲート判定、月次報告の受領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する（本体）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関連プロジェクト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依存関係はあるが、予算も人もプログラムの外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依存関係の管理と定期的な情報交換のみ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する（別枠）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範囲外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どのベネフィットにも効かない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何もしない。憲章の「範囲外」に明記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する（記録用）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判定の3つの問い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新しい案件を入れたいと言われたら、この順に判定する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Q1 ベネフィットに効くか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（判定結果）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Q2 PgMが資源を配分できるか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（判定結果）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Q3 独立して管理できる大きさか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（判定結果）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切り方の目安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途中で方向を変えられる単位にしておく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57607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観点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外れているときの直し方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1本の期間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6〜12か月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18か月を超えるなら、稼働を分けて2本にする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5〜10本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15本を超えるなら、似たものをまとめる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1本の金額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総額の10〜30%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50%を超える1本があるなら分割を検討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効くベネフィット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主が1つ以上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従しか無いなら、他のPJに統合する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PMの担当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1人1本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1人で2本以上なら、実質1本に統合する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登録簿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IDは再利用しない ／ 状態はゲート判定で更新する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「効くベネフィット」が空欄なら登録しない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468880"/>
                <a:gridCol w="2286000"/>
                <a:gridCol w="1828800"/>
                <a:gridCol w="1645920"/>
                <a:gridCol w="914400"/>
                <a:gridCol w="1280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効くベネフィット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関連プロジェクト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依存関係だけを管理する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743200"/>
                <a:gridCol w="1737360"/>
                <a:gridCol w="384048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所管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プログラムとの関係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情報交換の頻度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範囲外にしたもの（記録）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理由と判定日を残し、同じ議論を繰り返さない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4023360"/>
                <a:gridCol w="137160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外した理由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その後の扱い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YYYY_分野_名称_構成プロジェクト一覧（コンポーネント登録簿）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プログラム憲章／ベネフィット・マップ／依存関係マップ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2026-09-26T21:15:12Z</dcterms:created>
  <dcterms:modified xsi:type="dcterms:W3CDTF">2026-09-26T21:15:12Z</dcterms:modified>
</cp:coreProperties>
</file>