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STAKEHOLDER MAP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みどり市役所 自治体DX推進プログラム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プログラム・ステークホルダーマップ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時点：2025年1月（四半期レビュー）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対象：主要ステークホルダー 7組織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作成：PgM・PMO ／ 共有範囲：限定（PgM・PMO・運営委員会の一部）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態度マップ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態度の5段階・現在地と動かす先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登録簿と働きかけ計画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ステークホルダー登録簿（抜粋）・④ 働きかけ計画・運用ルール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態度マップ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「誰の態度を、いつまでに、どこへ動かすか」を決める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態度の5段階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判断は発言ではなく行動でする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4754880"/>
                <a:gridCol w="5029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見分け方（行動で判断する）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有効な打ち手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反対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会議で明確に異を唱える。代替案を出して押し返す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1対1で懸念を聞く。反対の理由を仕様に反映できないか探る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様子見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依頼しても動かない。「他部署が先に」と言う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小さく早い成果を見せる。他部署の実績を伝える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聞けば答えるが、自分からは動かない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役割を与えて巻き込む。会議体の正式メンバーにする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協力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依頼すれば動く。期限を守る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成果を可視化して返す。感謝を公式の場で伝える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自分から他部署に働きかける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他部署への働きかけを任せる。負荷をかけすぎない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現在地と動かす先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全員を推進にしない。反対のまま置く判断も戦略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914400"/>
                <a:gridCol w="1097280"/>
                <a:gridCol w="1828800"/>
                <a:gridCol w="4937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ステークホルダー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影響度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6か月後の目標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なぜその位置か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市民課 課長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様子見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協力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対象手続きの利用件数が最も多い。協力が無いと展開が進まない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保険年金課 課長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反対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制度改正の繁忙期と重なる懸念。まず中立まで戻す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情報政策課 課長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大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推進（維持）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発注元。すでに目標位置にある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総務部長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協力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部長会の議長。予算の説明で味方になってもらう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議会（総務委員会）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中立（維持）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中立で十分。過度な働きかけは逆効果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支所（3か所）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様子見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運用が本庁と違う。意見を聞く場を設ける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職員組合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小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反対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反対（当面維持）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影響度が小さい。定期的な情報提供にとどめる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登録簿と働きかけ計画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四半期に1回、全件を見直す ／ 接点の担当は個人名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ステークホルダー登録簿（抜粋）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懸念の欄が空欄の人は、まだ本音を聞けていない目印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1645920"/>
                <a:gridCol w="1828800"/>
                <a:gridCol w="1828800"/>
                <a:gridCol w="2103120"/>
                <a:gridCol w="1097280"/>
                <a:gridCol w="1920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組織・役職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立場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期待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懸念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関与PJ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接点（頻度・担当）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市民課 課長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対象手続き14件の所管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窓口の待ち時間を減らしたい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高齢の市民が使えるか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C1・C3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隔週・対面・PgM 村瀬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保険年金課 課長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対象手続き9件の所管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内部事務の手作業を減らしたい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制度改正の繁忙期（4〜6月）との重なり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C1（反対）・C2（協力）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月1・対面・PgM 村瀬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総務部長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部長会の議長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全庁の業務量が減ること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予算の説明責任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月1・部長会・PgM 村瀬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S-06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支所（3か所）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窓口業務の一部を担当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本庁と同じ扱いにしてほしい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（未聴取）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四半期・ヒアリング・業務リーダー 田中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ポイント：人ではなく役職で管理すると異動に強い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働きかけ計画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説得より、反対の理由を計画に反映するのがいちばん効く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754880"/>
                <a:gridCol w="1371600"/>
                <a:gridCol w="1280160"/>
                <a:gridCol w="1828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動かしたい先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保険年金課 課長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1対1で懸念を聞き、繁忙期（4〜6月）にテストを入れない計画に組み替える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2025/2/28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反対→中立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市民課 課長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C1第1弾で利用件数の多い3手続きを先行させ、効果を数字で示す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C1のPM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2025/6/30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様子見→協力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総務部長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月次の部長会で、増えた分と減った分をセットで報告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毎月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中立→協力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支所（3か所）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要件確認のヒアリングに参加してもらい、結果を必ず通知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業務リーダー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2025/4/30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様子見→中立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態度の列は限定公開。報告資料には働きかけ計画だけを載せる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7772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四半期に1回、全件を見直す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態度の列を更新し、動いたかどうかを確認する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態度は行動で判断する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発言ではなく、依頼への応じ方で決める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全員を推進にしない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影響度に応じて、必要な位置だけを目標にする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接点の担当は個人名で決める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「情報政策課」ではなく「PgM 村瀬」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この表は限定公開にする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PgMとPMO、運営委員会の一部に限る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2025_自治体_DX推進_ステークホルダーマップ_202501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ステークホルダー、態度、働きかけ計画、影響度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チェンジマネジメント計画／体制図・役割分担表／会議体設計書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2026-09-26T21:14:08Z</dcterms:created>
  <dcterms:modified xsi:type="dcterms:W3CDTF">2026-09-26T21:14:08Z</dcterms:modified>
</cp:coreProperties>
</file>