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Confidential｜運用引き継ぎ・定着確認シート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OPERATIONS HANDOVER SHEET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【システム名】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運用引き継ぎ・定着確認シート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並走期間：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引き渡す側：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受ける側：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引き継ぎ計画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引き継ぎの概要・並走の3段階・引き継ぐもの（5種類）・残る課題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定着確認と完了承認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完了の条件と定着の確認・運用ルール・12 完了の承認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稼働の3か月前から運用部門を入れて作成 ／ 作成：PM・運用部門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引き継ぎの概要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対象・当事者・体制を個人名で書く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89611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 引き継ぎの対象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 引き渡す側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 受ける側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 並走の期間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 運用部門の体制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 教育の計画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記入ガイド：運用部門の体制欄は必須。空欄の引き継ぎ計画は押しつけになる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並走の3段階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対応の主役を3か月かけて入れ替える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第1段階（稼働〜30日）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PJが対応、運用部門は横で見る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7185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0045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第2段階（31〜60日）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60045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運用部門が一次対応、PJが確認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9506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2366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第3段階（61〜90日）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42366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運用部門が対応、PJは質問にだけ答える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18270" y="1554480"/>
            <a:ext cx="2594610" cy="4069080"/>
          </a:xfrm>
          <a:prstGeom prst="roundRect">
            <a:avLst>
              <a:gd name="adj" fmla="val 3524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46870" y="1719072"/>
            <a:ext cx="213741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完了（91日〜）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9246870" y="2194560"/>
            <a:ext cx="213741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完了日：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PJ解散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記入ガイド：第2段階で運用部門が「間違えられる期間」を作る。PJが横にいるうちに間違えておく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引き継ぐもの（5種類）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④⑤は文書では渡せない。並走期間の会話と引き合わせで渡す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4572000"/>
                <a:gridCol w="3291840"/>
                <a:gridCol w="1554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対象・中身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渡し方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① 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保管場所を決めて渡し、最新か確認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権限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台帳で移管。個人アカウントを残さない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契約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窓口を運用部門に変更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判断の勘どころ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並走期間の会話で伝える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人のつながり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実際に引き合わせる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残る課題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引き継ぎ時点で未解決のことと引き取り先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400800"/>
                <a:gridCol w="2560320"/>
                <a:gridCol w="15544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残る課題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引き取り先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記入ガイド：課題ごとに引き取り先を明記し、承認をとる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定着確認と完了承認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並走期間の終わりに数字で判定する ／ 完了1か月後にフォローアップ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完了の条件と定着の確認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数字で測れる項目で判定する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4389120"/>
                <a:gridCol w="3657600"/>
                <a:gridCol w="2103120"/>
                <a:gridCol w="914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基準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実績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問い合わせの一次解決率（運用部門だけで解決）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80%以上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PJへのエスカレーション件数（直近4週）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週3件以下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障害対応の訓練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想定障害3件を手順書だけで対応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マスタ保守の実施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運用部門だけで1か月分を実施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文書の最新化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並走期間の変更がすべて反映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権限の移管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PJメンバーの管理者権限をすべて削除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251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契約の窓口変更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保守契約の窓口が運用部門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記入ガイド：一次解決率が引き継ぎの成否そのもの。権限を切って、はじめて引き継ぎが完了する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5120640"/>
                <a:gridCol w="237744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運用部門を計画づくりに入れる。体制と要員を確認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PgM・PM・運用部門長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稼働の1か月前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文書の一覧を作り、不足を洗い出す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PM・運用部門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並走期間中、毎週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問い合わせの一次解決率を記録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運用部門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各段階の終わり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次の段階に進んでよいかを判断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PgM・PM・運用部門長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並走期間の終わり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定着を判定し、完了を承認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PgM・運用部門長・業務部門長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完了の1か月後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一次解決率の維持を確認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 完了の承認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PgM・運用部門長・業務部門長のサイン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運用部門長（情報システム課）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業務部門長（運行管理部）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YYYY_分野_名称_運用引き継ぎ・定着確認シート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運用手順書／障害対応手順／プログラム終結判定チェックリスト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2026-09-26T20:49:54Z</dcterms:created>
  <dcterms:modified xsi:type="dcterms:W3CDTF">2026-09-26T20:49:54Z</dcterms:modified>
</cp:coreProperties>
</file>