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Confidential｜プログラム・ステークホルダーマップ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STAKEHOLDER MAP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プログラム・ステークホルダーマップ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態度マップ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態度の5段階・現在地と動かす先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登録簿と働きかけ計画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ステークホルダー登録簿（抜粋）・④ 働きかけ計画・運用ルール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「誰の態度を、いつまでに、どこへ動かすか」を決める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態度の5段階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判断は発言ではなく行動でする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475488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見分け方（行動で判断する）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有効な打ち手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会議で明確に異を唱える。代替案を出して押し返す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1対1で懸念を聞く。反対の理由を仕様に反映できないか探る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様子見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依頼しても動かない。「他部署が先に」と言う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小さく早い成果を見せる。他部署の実績を伝える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聞けば答えるが、自分からは動かない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役割を与えて巻き込む。会議体の正式メンバーにする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協力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依頼すれば動く。期限を守る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成果を可視化して返す。感謝を公式の場で伝える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自分から他部署に働きかける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他部署への働きかけを任せる。負荷をかけすぎない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現在地と動かす先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全員を推進にしない。反対のまま置く判断も戦略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914400"/>
                <a:gridCol w="1097280"/>
                <a:gridCol w="1828800"/>
                <a:gridCol w="4937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6か月後の目標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なぜその位置か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登録簿と働きかけ計画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四半期に1回、全件を見直す ／ 接点の担当は個人名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ステークホルダー登録簿（抜粋）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懸念の欄が空欄の人は、まだ本音を聞けていない目印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645920"/>
                <a:gridCol w="1828800"/>
                <a:gridCol w="1828800"/>
                <a:gridCol w="2103120"/>
                <a:gridCol w="109728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組織・役職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立場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懸念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関与PJ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接点（頻度・担当）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記入ガイド：人ではなく役職で管理すると異動に強い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働きかけ計画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説得より、反対の理由を計画に反映するのがいちばん効く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1371600"/>
                <a:gridCol w="128016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動かしたい先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態度の列は限定公開。報告資料には働きかけ計画だけを載せる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772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四半期に1回、全件を見直す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態度の列を更新し、動いたかどうかを確認する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態度は行動で判断する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発言ではなく、依頼への応じ方で決める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全員を推進にしない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影響度に応じて、必要な位置だけを目標にする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接点の担当は個人名で決める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「情報政策課」ではなく「PgM 村瀬」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この表は限定公開にする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PgMとPMO、運営委員会の一部に限る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YYYY_分野_名称_プログラム・ステークホルダーマップ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チェンジマネジメント計画／体制図・役割分担表／会議体設計書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2026-09-26T21:14:08Z</dcterms:created>
  <dcterms:modified xsi:type="dcterms:W3CDTF">2026-09-26T21:14:08Z</dcterms:modified>
</cp:coreProperties>
</file>